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45" r:id="rId2"/>
    <p:sldId id="446" r:id="rId3"/>
    <p:sldId id="447" r:id="rId4"/>
    <p:sldId id="448" r:id="rId5"/>
    <p:sldId id="432" r:id="rId6"/>
    <p:sldId id="424" r:id="rId7"/>
    <p:sldId id="443" r:id="rId8"/>
    <p:sldId id="435" r:id="rId9"/>
    <p:sldId id="442" r:id="rId10"/>
    <p:sldId id="449" r:id="rId11"/>
  </p:sldIdLst>
  <p:sldSz cx="9144000" cy="6858000" type="screen4x3"/>
  <p:notesSz cx="6669088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D86"/>
    <a:srgbClr val="086F86"/>
    <a:srgbClr val="B21B7C"/>
    <a:srgbClr val="B41172"/>
    <a:srgbClr val="AE0138"/>
    <a:srgbClr val="CC0066"/>
    <a:srgbClr val="00FF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38" autoAdjust="0"/>
    <p:restoredTop sz="89319" autoAdjust="0"/>
  </p:normalViewPr>
  <p:slideViewPr>
    <p:cSldViewPr>
      <p:cViewPr varScale="1">
        <p:scale>
          <a:sx n="65" d="100"/>
          <a:sy n="65" d="100"/>
        </p:scale>
        <p:origin x="140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84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>
            <a:extLst>
              <a:ext uri="{FF2B5EF4-FFF2-40B4-BE49-F238E27FC236}">
                <a16:creationId xmlns:a16="http://schemas.microsoft.com/office/drawing/2014/main" id="{3997309B-8211-4849-9455-9C6E2820D3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8611" name="Rectangle 3">
            <a:extLst>
              <a:ext uri="{FF2B5EF4-FFF2-40B4-BE49-F238E27FC236}">
                <a16:creationId xmlns:a16="http://schemas.microsoft.com/office/drawing/2014/main" id="{F6369734-7116-45FA-A31D-3C51023E8A5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5C74167-6931-4365-A9C3-D3C64F7472C4}" type="datetimeFigureOut">
              <a:rPr lang="en-GB"/>
              <a:pPr>
                <a:defRPr/>
              </a:pPr>
              <a:t>15/06/2021</a:t>
            </a:fld>
            <a:endParaRPr lang="en-GB" dirty="0"/>
          </a:p>
        </p:txBody>
      </p:sp>
      <p:sp>
        <p:nvSpPr>
          <p:cNvPr id="68612" name="Rectangle 4">
            <a:extLst>
              <a:ext uri="{FF2B5EF4-FFF2-40B4-BE49-F238E27FC236}">
                <a16:creationId xmlns:a16="http://schemas.microsoft.com/office/drawing/2014/main" id="{769CD533-CD7C-49E9-808E-6A189249B47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8613" name="Rectangle 5">
            <a:extLst>
              <a:ext uri="{FF2B5EF4-FFF2-40B4-BE49-F238E27FC236}">
                <a16:creationId xmlns:a16="http://schemas.microsoft.com/office/drawing/2014/main" id="{36683999-E1B9-4EE7-B9A6-D2AE299707B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8163"/>
            <a:ext cx="28892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86C67E5-544B-4428-939C-FE3A8E751FC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DB6E3D6-F458-4B9F-BDAF-10F1EB22D4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5739CF-3C42-4DAC-9D52-991AFC22B92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19383F2-7984-4FF0-836E-D14430A09EEB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1FA48C38-0160-4344-9BCB-E249E8D18D3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8ADBF9E-15A3-41B3-8FFC-800945077A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04F47-C5E8-4FE5-9F63-AEDDEC72D9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EF3696-66A6-4041-8EC2-B077197DD7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703B598-35CE-4FB9-BD39-35AF94DC9FF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>
            <a:extLst>
              <a:ext uri="{FF2B5EF4-FFF2-40B4-BE49-F238E27FC236}">
                <a16:creationId xmlns:a16="http://schemas.microsoft.com/office/drawing/2014/main" id="{E4021988-2ECE-4942-BF2D-8CAA47A8A44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Notes Placeholder 2">
            <a:extLst>
              <a:ext uri="{FF2B5EF4-FFF2-40B4-BE49-F238E27FC236}">
                <a16:creationId xmlns:a16="http://schemas.microsoft.com/office/drawing/2014/main" id="{F19781A5-0123-8A49-926D-E60C26D2F4F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en-US"/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7EE0D0DD-9247-0943-A323-DA52FCFDD75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2B58515-36C8-5B48-BC7B-F2F08FDFAA97}" type="slidenum">
              <a:rPr lang="en-GB" altLang="en-US"/>
              <a:pPr/>
              <a:t>3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Write a list of vocabulary on: </a:t>
            </a:r>
          </a:p>
          <a:p>
            <a:pPr marL="171450" indent="-171450">
              <a:buFontTx/>
              <a:buChar char="-"/>
            </a:pPr>
            <a:r>
              <a:rPr lang="en-GB" dirty="0"/>
              <a:t>Adjectives</a:t>
            </a:r>
          </a:p>
          <a:p>
            <a:pPr marL="171450" indent="-171450">
              <a:buFontTx/>
              <a:buChar char="-"/>
            </a:pPr>
            <a:r>
              <a:rPr lang="en-GB" dirty="0"/>
              <a:t>Places in town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03B598-35CE-4FB9-BD39-35AF94DC9FFD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7384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1DC89-633D-4CBD-A67E-127A1E425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18D8E-0591-43A7-B392-D8A22CD34775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ED970-CC09-45B6-AA8E-1682934850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DEAB0-F19D-4C5B-91DD-637733D2B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B1BA9-2635-41DB-BA3F-45B5C108BEA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09609643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C632E-AB6B-494A-8AA6-29F60CF7D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AF40E-01E4-48D9-A303-73E039810931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BA97F-28D8-460A-946D-2F4CBFF1F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284E4-DFA9-4CB8-AE43-ABD23618D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970F6-5FDA-42C4-B18A-9CE86AA3D23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2473361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400909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7248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CCCCA-8F9B-4A08-ADD8-51C2A89DE3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4B6EF1-9C8D-4D27-AF10-E0C1E93C81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22068-4053-7446-B78A-E92C2F4DB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3DAE0-E033-7849-9A23-24E95C6674FF}" type="datetimeFigureOut">
              <a:rPr lang="en-GB"/>
              <a:pPr>
                <a:defRPr/>
              </a:pPr>
              <a:t>15/06/2021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03A53-DA04-4A41-84E2-7D07AA7C7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00291-7297-3048-A57B-06D5A88DC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183CD-0A10-4140-8A3E-71434C3181A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9122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lowchart: Delay 24">
            <a:extLst>
              <a:ext uri="{FF2B5EF4-FFF2-40B4-BE49-F238E27FC236}">
                <a16:creationId xmlns:a16="http://schemas.microsoft.com/office/drawing/2014/main" id="{00C4ACA7-170A-924E-AEFF-DE9CCD7FCDF6}"/>
              </a:ext>
            </a:extLst>
          </p:cNvPr>
          <p:cNvSpPr/>
          <p:nvPr userDrawn="1"/>
        </p:nvSpPr>
        <p:spPr>
          <a:xfrm flipH="1">
            <a:off x="1958975" y="3441700"/>
            <a:ext cx="1387475" cy="2052638"/>
          </a:xfrm>
          <a:custGeom>
            <a:avLst/>
            <a:gdLst>
              <a:gd name="connsiteX0" fmla="*/ 0 w 2066400"/>
              <a:gd name="connsiteY0" fmla="*/ 0 h 2422800"/>
              <a:gd name="connsiteX1" fmla="*/ 1033200 w 2066400"/>
              <a:gd name="connsiteY1" fmla="*/ 0 h 2422800"/>
              <a:gd name="connsiteX2" fmla="*/ 2066400 w 2066400"/>
              <a:gd name="connsiteY2" fmla="*/ 1211400 h 2422800"/>
              <a:gd name="connsiteX3" fmla="*/ 1033200 w 2066400"/>
              <a:gd name="connsiteY3" fmla="*/ 2422800 h 2422800"/>
              <a:gd name="connsiteX4" fmla="*/ 0 w 2066400"/>
              <a:gd name="connsiteY4" fmla="*/ 2422800 h 2422800"/>
              <a:gd name="connsiteX5" fmla="*/ 0 w 2066400"/>
              <a:gd name="connsiteY5" fmla="*/ 0 h 2422800"/>
              <a:gd name="connsiteX0" fmla="*/ 7185 w 2073585"/>
              <a:gd name="connsiteY0" fmla="*/ 0 h 2422800"/>
              <a:gd name="connsiteX1" fmla="*/ 1040385 w 2073585"/>
              <a:gd name="connsiteY1" fmla="*/ 0 h 2422800"/>
              <a:gd name="connsiteX2" fmla="*/ 2073585 w 2073585"/>
              <a:gd name="connsiteY2" fmla="*/ 1211400 h 2422800"/>
              <a:gd name="connsiteX3" fmla="*/ 1040385 w 2073585"/>
              <a:gd name="connsiteY3" fmla="*/ 2422800 h 2422800"/>
              <a:gd name="connsiteX4" fmla="*/ 7185 w 2073585"/>
              <a:gd name="connsiteY4" fmla="*/ 2422800 h 2422800"/>
              <a:gd name="connsiteX5" fmla="*/ 0 w 2073585"/>
              <a:gd name="connsiteY5" fmla="*/ 1045208 h 2422800"/>
              <a:gd name="connsiteX6" fmla="*/ 7185 w 2073585"/>
              <a:gd name="connsiteY6" fmla="*/ 0 h 2422800"/>
              <a:gd name="connsiteX0" fmla="*/ 0 w 2073585"/>
              <a:gd name="connsiteY0" fmla="*/ 1045208 h 2422800"/>
              <a:gd name="connsiteX1" fmla="*/ 7185 w 2073585"/>
              <a:gd name="connsiteY1" fmla="*/ 0 h 2422800"/>
              <a:gd name="connsiteX2" fmla="*/ 1040385 w 2073585"/>
              <a:gd name="connsiteY2" fmla="*/ 0 h 2422800"/>
              <a:gd name="connsiteX3" fmla="*/ 2073585 w 2073585"/>
              <a:gd name="connsiteY3" fmla="*/ 1211400 h 2422800"/>
              <a:gd name="connsiteX4" fmla="*/ 1040385 w 2073585"/>
              <a:gd name="connsiteY4" fmla="*/ 2422800 h 2422800"/>
              <a:gd name="connsiteX5" fmla="*/ 7185 w 2073585"/>
              <a:gd name="connsiteY5" fmla="*/ 2422800 h 2422800"/>
              <a:gd name="connsiteX6" fmla="*/ 91440 w 2073585"/>
              <a:gd name="connsiteY6" fmla="*/ 1136648 h 2422800"/>
              <a:gd name="connsiteX0" fmla="*/ 0 w 2073585"/>
              <a:gd name="connsiteY0" fmla="*/ 1045208 h 2422800"/>
              <a:gd name="connsiteX1" fmla="*/ 7185 w 2073585"/>
              <a:gd name="connsiteY1" fmla="*/ 0 h 2422800"/>
              <a:gd name="connsiteX2" fmla="*/ 1040385 w 2073585"/>
              <a:gd name="connsiteY2" fmla="*/ 0 h 2422800"/>
              <a:gd name="connsiteX3" fmla="*/ 2073585 w 2073585"/>
              <a:gd name="connsiteY3" fmla="*/ 1211400 h 2422800"/>
              <a:gd name="connsiteX4" fmla="*/ 1040385 w 2073585"/>
              <a:gd name="connsiteY4" fmla="*/ 2422800 h 2422800"/>
              <a:gd name="connsiteX5" fmla="*/ 7185 w 2073585"/>
              <a:gd name="connsiteY5" fmla="*/ 2422800 h 2422800"/>
              <a:gd name="connsiteX0" fmla="*/ 0 w 2066400"/>
              <a:gd name="connsiteY0" fmla="*/ 0 h 2422800"/>
              <a:gd name="connsiteX1" fmla="*/ 1033200 w 2066400"/>
              <a:gd name="connsiteY1" fmla="*/ 0 h 2422800"/>
              <a:gd name="connsiteX2" fmla="*/ 2066400 w 2066400"/>
              <a:gd name="connsiteY2" fmla="*/ 1211400 h 2422800"/>
              <a:gd name="connsiteX3" fmla="*/ 1033200 w 2066400"/>
              <a:gd name="connsiteY3" fmla="*/ 2422800 h 2422800"/>
              <a:gd name="connsiteX4" fmla="*/ 0 w 2066400"/>
              <a:gd name="connsiteY4" fmla="*/ 2422800 h 242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6400" h="2422800">
                <a:moveTo>
                  <a:pt x="0" y="0"/>
                </a:moveTo>
                <a:lnTo>
                  <a:pt x="1033200" y="0"/>
                </a:lnTo>
                <a:cubicBezTo>
                  <a:pt x="1603821" y="0"/>
                  <a:pt x="2066400" y="542362"/>
                  <a:pt x="2066400" y="1211400"/>
                </a:cubicBezTo>
                <a:cubicBezTo>
                  <a:pt x="2066400" y="1880438"/>
                  <a:pt x="1603821" y="2422800"/>
                  <a:pt x="1033200" y="2422800"/>
                </a:cubicBezTo>
                <a:lnTo>
                  <a:pt x="0" y="2422800"/>
                </a:lnTo>
              </a:path>
            </a:pathLst>
          </a:custGeom>
          <a:noFill/>
          <a:ln w="3556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647"/>
          </a:p>
        </p:txBody>
      </p:sp>
      <p:sp>
        <p:nvSpPr>
          <p:cNvPr id="47" name="Flowchart: Delay 24">
            <a:extLst>
              <a:ext uri="{FF2B5EF4-FFF2-40B4-BE49-F238E27FC236}">
                <a16:creationId xmlns:a16="http://schemas.microsoft.com/office/drawing/2014/main" id="{222AF354-B0F8-D643-8B16-7DD2079BBC28}"/>
              </a:ext>
            </a:extLst>
          </p:cNvPr>
          <p:cNvSpPr/>
          <p:nvPr userDrawn="1"/>
        </p:nvSpPr>
        <p:spPr>
          <a:xfrm>
            <a:off x="7118350" y="1379538"/>
            <a:ext cx="1387475" cy="2052637"/>
          </a:xfrm>
          <a:custGeom>
            <a:avLst/>
            <a:gdLst>
              <a:gd name="connsiteX0" fmla="*/ 0 w 2066400"/>
              <a:gd name="connsiteY0" fmla="*/ 0 h 2422800"/>
              <a:gd name="connsiteX1" fmla="*/ 1033200 w 2066400"/>
              <a:gd name="connsiteY1" fmla="*/ 0 h 2422800"/>
              <a:gd name="connsiteX2" fmla="*/ 2066400 w 2066400"/>
              <a:gd name="connsiteY2" fmla="*/ 1211400 h 2422800"/>
              <a:gd name="connsiteX3" fmla="*/ 1033200 w 2066400"/>
              <a:gd name="connsiteY3" fmla="*/ 2422800 h 2422800"/>
              <a:gd name="connsiteX4" fmla="*/ 0 w 2066400"/>
              <a:gd name="connsiteY4" fmla="*/ 2422800 h 2422800"/>
              <a:gd name="connsiteX5" fmla="*/ 0 w 2066400"/>
              <a:gd name="connsiteY5" fmla="*/ 0 h 2422800"/>
              <a:gd name="connsiteX0" fmla="*/ 7185 w 2073585"/>
              <a:gd name="connsiteY0" fmla="*/ 0 h 2422800"/>
              <a:gd name="connsiteX1" fmla="*/ 1040385 w 2073585"/>
              <a:gd name="connsiteY1" fmla="*/ 0 h 2422800"/>
              <a:gd name="connsiteX2" fmla="*/ 2073585 w 2073585"/>
              <a:gd name="connsiteY2" fmla="*/ 1211400 h 2422800"/>
              <a:gd name="connsiteX3" fmla="*/ 1040385 w 2073585"/>
              <a:gd name="connsiteY3" fmla="*/ 2422800 h 2422800"/>
              <a:gd name="connsiteX4" fmla="*/ 7185 w 2073585"/>
              <a:gd name="connsiteY4" fmla="*/ 2422800 h 2422800"/>
              <a:gd name="connsiteX5" fmla="*/ 0 w 2073585"/>
              <a:gd name="connsiteY5" fmla="*/ 1045208 h 2422800"/>
              <a:gd name="connsiteX6" fmla="*/ 7185 w 2073585"/>
              <a:gd name="connsiteY6" fmla="*/ 0 h 2422800"/>
              <a:gd name="connsiteX0" fmla="*/ 0 w 2073585"/>
              <a:gd name="connsiteY0" fmla="*/ 1045208 h 2422800"/>
              <a:gd name="connsiteX1" fmla="*/ 7185 w 2073585"/>
              <a:gd name="connsiteY1" fmla="*/ 0 h 2422800"/>
              <a:gd name="connsiteX2" fmla="*/ 1040385 w 2073585"/>
              <a:gd name="connsiteY2" fmla="*/ 0 h 2422800"/>
              <a:gd name="connsiteX3" fmla="*/ 2073585 w 2073585"/>
              <a:gd name="connsiteY3" fmla="*/ 1211400 h 2422800"/>
              <a:gd name="connsiteX4" fmla="*/ 1040385 w 2073585"/>
              <a:gd name="connsiteY4" fmla="*/ 2422800 h 2422800"/>
              <a:gd name="connsiteX5" fmla="*/ 7185 w 2073585"/>
              <a:gd name="connsiteY5" fmla="*/ 2422800 h 2422800"/>
              <a:gd name="connsiteX6" fmla="*/ 91440 w 2073585"/>
              <a:gd name="connsiteY6" fmla="*/ 1136648 h 2422800"/>
              <a:gd name="connsiteX0" fmla="*/ 0 w 2073585"/>
              <a:gd name="connsiteY0" fmla="*/ 1045208 h 2422800"/>
              <a:gd name="connsiteX1" fmla="*/ 7185 w 2073585"/>
              <a:gd name="connsiteY1" fmla="*/ 0 h 2422800"/>
              <a:gd name="connsiteX2" fmla="*/ 1040385 w 2073585"/>
              <a:gd name="connsiteY2" fmla="*/ 0 h 2422800"/>
              <a:gd name="connsiteX3" fmla="*/ 2073585 w 2073585"/>
              <a:gd name="connsiteY3" fmla="*/ 1211400 h 2422800"/>
              <a:gd name="connsiteX4" fmla="*/ 1040385 w 2073585"/>
              <a:gd name="connsiteY4" fmla="*/ 2422800 h 2422800"/>
              <a:gd name="connsiteX5" fmla="*/ 7185 w 2073585"/>
              <a:gd name="connsiteY5" fmla="*/ 2422800 h 2422800"/>
              <a:gd name="connsiteX0" fmla="*/ 0 w 2066400"/>
              <a:gd name="connsiteY0" fmla="*/ 0 h 2422800"/>
              <a:gd name="connsiteX1" fmla="*/ 1033200 w 2066400"/>
              <a:gd name="connsiteY1" fmla="*/ 0 h 2422800"/>
              <a:gd name="connsiteX2" fmla="*/ 2066400 w 2066400"/>
              <a:gd name="connsiteY2" fmla="*/ 1211400 h 2422800"/>
              <a:gd name="connsiteX3" fmla="*/ 1033200 w 2066400"/>
              <a:gd name="connsiteY3" fmla="*/ 2422800 h 2422800"/>
              <a:gd name="connsiteX4" fmla="*/ 0 w 2066400"/>
              <a:gd name="connsiteY4" fmla="*/ 2422800 h 242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6400" h="2422800">
                <a:moveTo>
                  <a:pt x="0" y="0"/>
                </a:moveTo>
                <a:lnTo>
                  <a:pt x="1033200" y="0"/>
                </a:lnTo>
                <a:cubicBezTo>
                  <a:pt x="1603821" y="0"/>
                  <a:pt x="2066400" y="542362"/>
                  <a:pt x="2066400" y="1211400"/>
                </a:cubicBezTo>
                <a:cubicBezTo>
                  <a:pt x="2066400" y="1880438"/>
                  <a:pt x="1603821" y="2422800"/>
                  <a:pt x="1033200" y="2422800"/>
                </a:cubicBezTo>
                <a:lnTo>
                  <a:pt x="0" y="2422800"/>
                </a:lnTo>
              </a:path>
            </a:pathLst>
          </a:custGeom>
          <a:noFill/>
          <a:ln w="355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647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3F0D295-40B7-4048-9E43-AE788BF0E16F}"/>
              </a:ext>
            </a:extLst>
          </p:cNvPr>
          <p:cNvSpPr/>
          <p:nvPr userDrawn="1"/>
        </p:nvSpPr>
        <p:spPr>
          <a:xfrm>
            <a:off x="3313113" y="1208088"/>
            <a:ext cx="3805237" cy="355600"/>
          </a:xfrm>
          <a:prstGeom prst="rect">
            <a:avLst/>
          </a:prstGeom>
          <a:gradFill flip="none" rotWithShape="1">
            <a:gsLst>
              <a:gs pos="0">
                <a:srgbClr val="BAC82F"/>
              </a:gs>
              <a:gs pos="100000">
                <a:srgbClr val="0C6D8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647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C34729A-9B2D-DB4E-8B37-7B7A188B859B}"/>
              </a:ext>
            </a:extLst>
          </p:cNvPr>
          <p:cNvSpPr/>
          <p:nvPr userDrawn="1"/>
        </p:nvSpPr>
        <p:spPr>
          <a:xfrm>
            <a:off x="0" y="1208088"/>
            <a:ext cx="3313113" cy="355600"/>
          </a:xfrm>
          <a:prstGeom prst="rect">
            <a:avLst/>
          </a:prstGeom>
          <a:gradFill flip="none" rotWithShape="1">
            <a:gsLst>
              <a:gs pos="0">
                <a:srgbClr val="F2C020"/>
              </a:gs>
              <a:gs pos="100000">
                <a:srgbClr val="BAC82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647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923EB17-3EB6-4446-A68E-0F92878680C3}"/>
              </a:ext>
            </a:extLst>
          </p:cNvPr>
          <p:cNvSpPr/>
          <p:nvPr userDrawn="1"/>
        </p:nvSpPr>
        <p:spPr>
          <a:xfrm>
            <a:off x="3313113" y="3268663"/>
            <a:ext cx="3805237" cy="35718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647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22814EDB-39CC-8346-A4F6-DC30A907E886}"/>
              </a:ext>
            </a:extLst>
          </p:cNvPr>
          <p:cNvSpPr/>
          <p:nvPr userDrawn="1"/>
        </p:nvSpPr>
        <p:spPr>
          <a:xfrm>
            <a:off x="3311525" y="5318125"/>
            <a:ext cx="3805238" cy="357188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52000">
                <a:schemeClr val="accent3"/>
              </a:gs>
              <a:gs pos="100000">
                <a:srgbClr val="F2C02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647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264078A-6F32-9D4A-9427-E794B01BE5B8}"/>
              </a:ext>
            </a:extLst>
          </p:cNvPr>
          <p:cNvSpPr/>
          <p:nvPr userDrawn="1"/>
        </p:nvSpPr>
        <p:spPr>
          <a:xfrm>
            <a:off x="7086600" y="5316538"/>
            <a:ext cx="2057400" cy="35718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2C02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647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0F0DE95-4ED7-482F-BB4E-C1238B352DA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473" y="3587773"/>
            <a:ext cx="1294597" cy="291597"/>
          </a:xfr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719" b="1" i="1">
                <a:solidFill>
                  <a:schemeClr val="tx2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F135EA3-D982-467F-B90A-B791DFDDA8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473" y="3927202"/>
            <a:ext cx="1294597" cy="378571"/>
          </a:xfr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71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6" name="Picture Placeholder 104">
            <a:extLst>
              <a:ext uri="{FF2B5EF4-FFF2-40B4-BE49-F238E27FC236}">
                <a16:creationId xmlns:a16="http://schemas.microsoft.com/office/drawing/2014/main" id="{4580320F-7723-4672-AB19-22C87ECD53D3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346472" y="5725379"/>
            <a:ext cx="713184" cy="685800"/>
          </a:xfrm>
          <a:ln w="3556">
            <a:solidFill>
              <a:srgbClr val="454D55"/>
            </a:solidFill>
          </a:ln>
        </p:spPr>
        <p:txBody>
          <a:bodyPr rtlCol="0" anchor="ctr">
            <a:noAutofit/>
          </a:bodyPr>
          <a:lstStyle>
            <a:lvl1pPr marL="0" indent="0" algn="ctr">
              <a:buNone/>
              <a:defRPr sz="431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108" name="Text Placeholder 42">
            <a:extLst>
              <a:ext uri="{FF2B5EF4-FFF2-40B4-BE49-F238E27FC236}">
                <a16:creationId xmlns:a16="http://schemas.microsoft.com/office/drawing/2014/main" id="{F6CA33C8-1786-4D07-8C52-AE1469894B67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1923847" y="863644"/>
            <a:ext cx="783000" cy="1044000"/>
          </a:xfrm>
          <a:prstGeom prst="ellipse">
            <a:avLst/>
          </a:prstGeom>
          <a:solidFill>
            <a:srgbClr val="BAC82F"/>
          </a:solidFill>
          <a:ln w="72390">
            <a:solidFill>
              <a:schemeClr val="bg1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lang="ru-RU" sz="791" kern="1200" dirty="0">
                <a:solidFill>
                  <a:srgbClr val="454D55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62E3BBD0-72BD-45D7-BE15-8B93AFB8625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11227" y="843980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rgbClr val="BAC82F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0" name="Text Placeholder 7">
            <a:extLst>
              <a:ext uri="{FF2B5EF4-FFF2-40B4-BE49-F238E27FC236}">
                <a16:creationId xmlns:a16="http://schemas.microsoft.com/office/drawing/2014/main" id="{C695E72E-773D-407A-AFA4-EF90ADF9D13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058827" y="436306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rgbClr val="BAC82F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1" name="Text Placeholder 7">
            <a:extLst>
              <a:ext uri="{FF2B5EF4-FFF2-40B4-BE49-F238E27FC236}">
                <a16:creationId xmlns:a16="http://schemas.microsoft.com/office/drawing/2014/main" id="{7463FB1C-AFEB-4EAE-B84D-A1613AF5BA7C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058827" y="618760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0" name="Text Placeholder 42">
            <a:extLst>
              <a:ext uri="{FF2B5EF4-FFF2-40B4-BE49-F238E27FC236}">
                <a16:creationId xmlns:a16="http://schemas.microsoft.com/office/drawing/2014/main" id="{12DFAD2F-3ED1-46BF-B662-2E96A42C48E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19352" y="863644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accent2">
                <a:alpha val="60000"/>
              </a:schemeClr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2" name="Text Placeholder 7">
            <a:extLst>
              <a:ext uri="{FF2B5EF4-FFF2-40B4-BE49-F238E27FC236}">
                <a16:creationId xmlns:a16="http://schemas.microsoft.com/office/drawing/2014/main" id="{622FB247-DB8F-4B67-B9EA-5741E1DDBEE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4067011" y="2025875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rgbClr val="81BF3B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3" name="Text Placeholder 7">
            <a:extLst>
              <a:ext uri="{FF2B5EF4-FFF2-40B4-BE49-F238E27FC236}">
                <a16:creationId xmlns:a16="http://schemas.microsoft.com/office/drawing/2014/main" id="{CE2C8800-C93B-4E93-9AE2-9CBFC1E6D76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4067011" y="2208328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9" name="Text Placeholder 42">
            <a:extLst>
              <a:ext uri="{FF2B5EF4-FFF2-40B4-BE49-F238E27FC236}">
                <a16:creationId xmlns:a16="http://schemas.microsoft.com/office/drawing/2014/main" id="{CC1B1148-CFC2-4FF7-8B7C-9502EB65006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327479" y="863644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accent2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4" name="Text Placeholder 7">
            <a:extLst>
              <a:ext uri="{FF2B5EF4-FFF2-40B4-BE49-F238E27FC236}">
                <a16:creationId xmlns:a16="http://schemas.microsoft.com/office/drawing/2014/main" id="{60559160-7568-4A5B-88B4-DBB3C42D5D1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066544" y="437796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rgbClr val="2CA05B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5" name="Text Placeholder 7">
            <a:extLst>
              <a:ext uri="{FF2B5EF4-FFF2-40B4-BE49-F238E27FC236}">
                <a16:creationId xmlns:a16="http://schemas.microsoft.com/office/drawing/2014/main" id="{AED30C6D-348A-4701-A27D-F10DFC175AC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5066544" y="618760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6" name="Text Placeholder 42">
            <a:extLst>
              <a:ext uri="{FF2B5EF4-FFF2-40B4-BE49-F238E27FC236}">
                <a16:creationId xmlns:a16="http://schemas.microsoft.com/office/drawing/2014/main" id="{DC934A70-FE40-4A89-9799-1A672346662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335604" y="863644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accent2">
                <a:lumMod val="75000"/>
              </a:schemeClr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6" name="Text Placeholder 7">
            <a:extLst>
              <a:ext uri="{FF2B5EF4-FFF2-40B4-BE49-F238E27FC236}">
                <a16:creationId xmlns:a16="http://schemas.microsoft.com/office/drawing/2014/main" id="{AB11D018-DEEE-4BCE-B5F0-2B33DD39A6B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080155" y="2025875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rgbClr val="1B866F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7" name="Text Placeholder 7">
            <a:extLst>
              <a:ext uri="{FF2B5EF4-FFF2-40B4-BE49-F238E27FC236}">
                <a16:creationId xmlns:a16="http://schemas.microsoft.com/office/drawing/2014/main" id="{085539ED-B933-484F-8ECB-700829A52CA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080155" y="2208328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3" name="Text Placeholder 42">
            <a:extLst>
              <a:ext uri="{FF2B5EF4-FFF2-40B4-BE49-F238E27FC236}">
                <a16:creationId xmlns:a16="http://schemas.microsoft.com/office/drawing/2014/main" id="{F3728A77-BAED-49CA-87A0-DFCB220B3A2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028816" y="1917406"/>
            <a:ext cx="783000" cy="1044000"/>
          </a:xfrm>
          <a:prstGeom prst="ellipse">
            <a:avLst/>
          </a:prstGeom>
          <a:solidFill>
            <a:schemeClr val="tx1"/>
          </a:solidFill>
          <a:ln w="72390">
            <a:solidFill>
              <a:schemeClr val="bg1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lang="ru-RU" sz="791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7" name="Text Placeholder 42">
            <a:extLst>
              <a:ext uri="{FF2B5EF4-FFF2-40B4-BE49-F238E27FC236}">
                <a16:creationId xmlns:a16="http://schemas.microsoft.com/office/drawing/2014/main" id="{D7526F27-FC58-40E7-A76A-47A27D23255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35604" y="2914158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bg2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4" name="Text Placeholder 7">
            <a:extLst>
              <a:ext uri="{FF2B5EF4-FFF2-40B4-BE49-F238E27FC236}">
                <a16:creationId xmlns:a16="http://schemas.microsoft.com/office/drawing/2014/main" id="{0D030018-A573-45D1-B6EF-210F3CF92D5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6078879" y="4073395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rgbClr val="0C6D82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5" name="Text Placeholder 7">
            <a:extLst>
              <a:ext uri="{FF2B5EF4-FFF2-40B4-BE49-F238E27FC236}">
                <a16:creationId xmlns:a16="http://schemas.microsoft.com/office/drawing/2014/main" id="{91FC8372-90CA-42B7-A237-0BC81F2687CB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6078879" y="4255847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8" name="Text Placeholder 42">
            <a:extLst>
              <a:ext uri="{FF2B5EF4-FFF2-40B4-BE49-F238E27FC236}">
                <a16:creationId xmlns:a16="http://schemas.microsoft.com/office/drawing/2014/main" id="{242D0BB2-4F17-4A8D-87A7-FADA2CAEC6F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327479" y="2914158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bg2">
                <a:lumMod val="75000"/>
              </a:schemeClr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0" name="Text Placeholder 7">
            <a:extLst>
              <a:ext uri="{FF2B5EF4-FFF2-40B4-BE49-F238E27FC236}">
                <a16:creationId xmlns:a16="http://schemas.microsoft.com/office/drawing/2014/main" id="{7F7CC596-D7AD-4DCE-B864-BB1A6A7C8B1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066544" y="2505649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rgbClr val="403474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1" name="Text Placeholder 7">
            <a:extLst>
              <a:ext uri="{FF2B5EF4-FFF2-40B4-BE49-F238E27FC236}">
                <a16:creationId xmlns:a16="http://schemas.microsoft.com/office/drawing/2014/main" id="{28E66912-ACE9-4007-9A2B-050DC9408A2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066541" y="2688101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9" name="Text Placeholder 42">
            <a:extLst>
              <a:ext uri="{FF2B5EF4-FFF2-40B4-BE49-F238E27FC236}">
                <a16:creationId xmlns:a16="http://schemas.microsoft.com/office/drawing/2014/main" id="{CC1EC2BE-5D73-4D49-B2F2-4DA2785D6EA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9352" y="2914158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accent1">
                <a:lumMod val="75000"/>
              </a:schemeClr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2" name="Text Placeholder 7">
            <a:extLst>
              <a:ext uri="{FF2B5EF4-FFF2-40B4-BE49-F238E27FC236}">
                <a16:creationId xmlns:a16="http://schemas.microsoft.com/office/drawing/2014/main" id="{441FE3C4-7737-4EB6-9280-FAD8852FB4B8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065735" y="4073395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rgbClr val="571B6D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3" name="Text Placeholder 7">
            <a:extLst>
              <a:ext uri="{FF2B5EF4-FFF2-40B4-BE49-F238E27FC236}">
                <a16:creationId xmlns:a16="http://schemas.microsoft.com/office/drawing/2014/main" id="{70EF49EC-F8D8-463F-B786-F2C04C33AEE7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065735" y="4255847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6" name="Text Placeholder 42">
            <a:extLst>
              <a:ext uri="{FF2B5EF4-FFF2-40B4-BE49-F238E27FC236}">
                <a16:creationId xmlns:a16="http://schemas.microsoft.com/office/drawing/2014/main" id="{997AC0B1-99FC-455E-A896-3C370BB38C5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1227" y="2914158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tx2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8" name="Text Placeholder 7">
            <a:extLst>
              <a:ext uri="{FF2B5EF4-FFF2-40B4-BE49-F238E27FC236}">
                <a16:creationId xmlns:a16="http://schemas.microsoft.com/office/drawing/2014/main" id="{D66EAED5-741C-44D6-840F-C90C1AF74A2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3053400" y="2505649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rgbClr val="6F0066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9" name="Text Placeholder 7">
            <a:extLst>
              <a:ext uri="{FF2B5EF4-FFF2-40B4-BE49-F238E27FC236}">
                <a16:creationId xmlns:a16="http://schemas.microsoft.com/office/drawing/2014/main" id="{7887B0FE-2AB8-455F-8EC7-C8F31FEA27C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053397" y="2688101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5" name="Text Placeholder 42">
            <a:extLst>
              <a:ext uri="{FF2B5EF4-FFF2-40B4-BE49-F238E27FC236}">
                <a16:creationId xmlns:a16="http://schemas.microsoft.com/office/drawing/2014/main" id="{6F1AC56E-6618-4728-A6EA-8B021EB6BCFB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641069" y="3979528"/>
            <a:ext cx="783000" cy="1044000"/>
          </a:xfrm>
          <a:prstGeom prst="ellipse">
            <a:avLst/>
          </a:prstGeom>
          <a:solidFill>
            <a:schemeClr val="tx2"/>
          </a:solidFill>
          <a:ln w="72390">
            <a:solidFill>
              <a:schemeClr val="bg1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lang="ru-RU" sz="791" kern="1200" dirty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0" name="Text Placeholder 42">
            <a:extLst>
              <a:ext uri="{FF2B5EF4-FFF2-40B4-BE49-F238E27FC236}">
                <a16:creationId xmlns:a16="http://schemas.microsoft.com/office/drawing/2014/main" id="{DB4C9C65-90B1-4A40-BB7B-DE799076D1B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1227" y="4970360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tx2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6" name="Text Placeholder 7">
            <a:extLst>
              <a:ext uri="{FF2B5EF4-FFF2-40B4-BE49-F238E27FC236}">
                <a16:creationId xmlns:a16="http://schemas.microsoft.com/office/drawing/2014/main" id="{E9ED50CB-058A-4C6B-A8E2-0536EC0E40DA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056743" y="4567759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chemeClr val="tx2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7" name="Text Placeholder 7">
            <a:extLst>
              <a:ext uri="{FF2B5EF4-FFF2-40B4-BE49-F238E27FC236}">
                <a16:creationId xmlns:a16="http://schemas.microsoft.com/office/drawing/2014/main" id="{04D14365-5F59-4F4F-B237-26A11A2DDDD1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056743" y="4750212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3" name="Text Placeholder 42">
            <a:extLst>
              <a:ext uri="{FF2B5EF4-FFF2-40B4-BE49-F238E27FC236}">
                <a16:creationId xmlns:a16="http://schemas.microsoft.com/office/drawing/2014/main" id="{CFA7DBCF-F797-4B29-8C96-7AC1602BBC8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319352" y="4970360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accent3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0" name="Text Placeholder 7">
            <a:extLst>
              <a:ext uri="{FF2B5EF4-FFF2-40B4-BE49-F238E27FC236}">
                <a16:creationId xmlns:a16="http://schemas.microsoft.com/office/drawing/2014/main" id="{07524528-CBB1-40C1-A6F2-855A4D99478D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067599" y="6121336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chemeClr val="accent3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1" name="Text Placeholder 7">
            <a:extLst>
              <a:ext uri="{FF2B5EF4-FFF2-40B4-BE49-F238E27FC236}">
                <a16:creationId xmlns:a16="http://schemas.microsoft.com/office/drawing/2014/main" id="{41F799BD-659E-472B-98A7-7C06C2F7458C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067598" y="6303788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2" name="Text Placeholder 42">
            <a:extLst>
              <a:ext uri="{FF2B5EF4-FFF2-40B4-BE49-F238E27FC236}">
                <a16:creationId xmlns:a16="http://schemas.microsoft.com/office/drawing/2014/main" id="{113ADCA9-C0A6-4FAB-A09E-4DECBD41D738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327479" y="4970360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accent4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8" name="Text Placeholder 7">
            <a:extLst>
              <a:ext uri="{FF2B5EF4-FFF2-40B4-BE49-F238E27FC236}">
                <a16:creationId xmlns:a16="http://schemas.microsoft.com/office/drawing/2014/main" id="{3EC66011-3B65-49CC-8886-E2CCFBFFABD7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5069887" y="4567759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rgbClr val="E8611D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9" name="Text Placeholder 7">
            <a:extLst>
              <a:ext uri="{FF2B5EF4-FFF2-40B4-BE49-F238E27FC236}">
                <a16:creationId xmlns:a16="http://schemas.microsoft.com/office/drawing/2014/main" id="{3B2B5959-E5CC-42A7-B797-463098BE629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069887" y="4750212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1" name="Text Placeholder 42">
            <a:extLst>
              <a:ext uri="{FF2B5EF4-FFF2-40B4-BE49-F238E27FC236}">
                <a16:creationId xmlns:a16="http://schemas.microsoft.com/office/drawing/2014/main" id="{91E8A179-36A3-4D0A-96E7-689F93F9B8F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35604" y="4970360"/>
            <a:ext cx="783000" cy="10440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accent5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sz="1079">
                <a:solidFill>
                  <a:srgbClr val="454D55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2" name="Text Placeholder 7">
            <a:extLst>
              <a:ext uri="{FF2B5EF4-FFF2-40B4-BE49-F238E27FC236}">
                <a16:creationId xmlns:a16="http://schemas.microsoft.com/office/drawing/2014/main" id="{9FDC66A0-D1C5-4C83-BBEE-D079881FADA3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080743" y="6121336"/>
            <a:ext cx="1294597" cy="204276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539" b="0" i="0">
                <a:solidFill>
                  <a:schemeClr val="accent5"/>
                </a:solidFill>
                <a:latin typeface="+mj-lt"/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03" name="Text Placeholder 7">
            <a:extLst>
              <a:ext uri="{FF2B5EF4-FFF2-40B4-BE49-F238E27FC236}">
                <a16:creationId xmlns:a16="http://schemas.microsoft.com/office/drawing/2014/main" id="{E4E5E736-BFFC-4245-916F-58611012884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080742" y="6303788"/>
            <a:ext cx="1294597" cy="176047"/>
          </a:xfrm>
        </p:spPr>
        <p:txBody>
          <a:bodyPr lIns="0" tIns="0" rIns="0" bIns="0" rtlCol="0">
            <a:normAutofit/>
          </a:bodyPr>
          <a:lstStyle>
            <a:lvl1pPr marL="0" indent="0" algn="ctr">
              <a:buNone/>
              <a:defRPr sz="359" b="0" i="1">
                <a:solidFill>
                  <a:srgbClr val="454D55"/>
                </a:solidFill>
              </a:defRPr>
            </a:lvl1pPr>
            <a:lvl2pPr marL="164345" indent="0">
              <a:buNone/>
              <a:defRPr/>
            </a:lvl2pPr>
            <a:lvl3pPr marL="328690" indent="0">
              <a:buNone/>
              <a:defRPr/>
            </a:lvl3pPr>
            <a:lvl4pPr marL="493035" indent="0">
              <a:buNone/>
              <a:defRPr/>
            </a:lvl4pPr>
            <a:lvl5pPr marL="65738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10" name="Text Placeholder 42">
            <a:extLst>
              <a:ext uri="{FF2B5EF4-FFF2-40B4-BE49-F238E27FC236}">
                <a16:creationId xmlns:a16="http://schemas.microsoft.com/office/drawing/2014/main" id="{74922A2C-30D3-4ED0-8443-C57494EB428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7720075" y="4973439"/>
            <a:ext cx="783000" cy="1044000"/>
          </a:xfrm>
          <a:prstGeom prst="ellipse">
            <a:avLst/>
          </a:prstGeom>
          <a:solidFill>
            <a:schemeClr val="accent5"/>
          </a:solidFill>
          <a:ln w="72390">
            <a:solidFill>
              <a:schemeClr val="bg1"/>
            </a:solidFill>
          </a:ln>
        </p:spPr>
        <p:txBody>
          <a:bodyPr lIns="0" tIns="0" rIns="0" bIns="0" rtlCol="0" anchor="ctr">
            <a:normAutofit/>
          </a:bodyPr>
          <a:lstStyle>
            <a:lvl1pPr marL="0" indent="0" algn="ctr">
              <a:buNone/>
              <a:defRPr lang="ru-RU" sz="791" kern="1200" dirty="0">
                <a:solidFill>
                  <a:srgbClr val="454D55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5286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7F3CE-B07B-490B-A45E-8A07BEDCC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FC381-A730-4E3C-A48B-C6B5A123006A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EBF30-A4C2-4663-830A-FD057ACEB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09592-A7F9-4CA7-A986-910F9FBD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46A6F-1A15-4C10-82C6-5225A43F6B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2701409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B4254A3-91A5-4849-98F5-E6848E394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9AFA3-98BD-49A8-A765-2E051AB14D83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12A351-329B-4935-B95E-547D3674C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8CFA4CC-2CBC-4F0B-B476-28A587EF9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24AEB-D000-4887-8930-A7268AE5A8D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68193701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C155756-94A7-4E59-A714-C2B91380A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D625D6-DAF3-452F-A79F-CE4BB3EA7A2E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4E3D82D-81B3-4453-96C4-E8F5BC169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657C4CF-72B2-447A-9D20-1F68274B8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B8879-B824-4B16-A82E-F6DE892A07F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00165793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49A38BC-C29C-4FB8-A95F-3402F7468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20D63-F3AC-4DE5-9A61-2640B7F8A881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76253FD-08A1-45E8-B340-FCE635020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2CD413-E87A-4DCE-85F1-1D0356ED1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518E0-4427-46A1-B428-B224374E6B5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38606899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65911AE-38C8-435A-9089-02FEB2F96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3245D-2B1C-45E6-B24D-96099CE507CE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4201072-00E0-4391-A857-E35CF7741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8D2FC03-BFBC-43BB-8807-837E40673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3811A-355C-4897-AF9E-7172D6F5326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7855776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3CC2054-7E53-4C11-98F0-252C1873B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1BD4F-118B-46D3-B193-027E821D29E0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734CAB7-2276-47B4-9FDB-F09FC3A81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60F9488-589D-4169-BBAA-F7763A8B4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88E08-8E20-4A1E-899E-E3F99882E56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917189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BD321DD-EA78-4CC7-B06E-F838E3A3D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AFFD5-11A6-4D0E-A077-1745BF72BBAF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5612C20-0E59-4C0B-8016-FA54B1424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9EA0553-8624-4919-9C3B-A1B6ACE1E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73C996-1214-438C-8B26-144E6B35792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52242186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4B3A2-A89A-4ACA-A6AF-8C8314125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273FF-9C12-4EE8-8656-90A4945D17F2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AC3CFD-44DF-4B66-89A4-D8A2ADB6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8E594-3FA7-40F2-82A7-D07391C1F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FC82B-A623-46CA-B483-2E5B87B5CAE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35609241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>
            <a:extLst>
              <a:ext uri="{FF2B5EF4-FFF2-40B4-BE49-F238E27FC236}">
                <a16:creationId xmlns:a16="http://schemas.microsoft.com/office/drawing/2014/main" id="{B751106F-B885-49E1-AB90-3B6B43F2D9D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22225" y="0"/>
            <a:ext cx="9166225" cy="6607175"/>
            <a:chOff x="-22225" y="0"/>
            <a:chExt cx="9166225" cy="6607175"/>
          </a:xfrm>
        </p:grpSpPr>
        <p:pic>
          <p:nvPicPr>
            <p:cNvPr id="1032" name="Picture 5">
              <a:extLst>
                <a:ext uri="{FF2B5EF4-FFF2-40B4-BE49-F238E27FC236}">
                  <a16:creationId xmlns:a16="http://schemas.microsoft.com/office/drawing/2014/main" id="{3CD84BCA-D1ED-4275-9CDD-4AA7BC770F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225" y="0"/>
              <a:ext cx="9166225" cy="18621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2">
              <a:extLst>
                <a:ext uri="{FF2B5EF4-FFF2-40B4-BE49-F238E27FC236}">
                  <a16:creationId xmlns:a16="http://schemas.microsoft.com/office/drawing/2014/main" id="{C1235AC8-4540-4198-B7B3-B89E36A7855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1288" y="5229225"/>
              <a:ext cx="1079500" cy="1377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14FA8A19-442B-4A74-A86A-EC8278C2F63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6BC05DB8-33C8-4461-B986-2CE21502804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01721-7AD4-412F-BFB4-6A9B80E192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1492CD-2ABC-41BE-83F2-62EF18E5884B}" type="datetimeFigureOut">
              <a:rPr lang="en-US"/>
              <a:pPr>
                <a:defRPr/>
              </a:pPr>
              <a:t>6/15/2021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F248F-7E92-4274-BE35-0D65E30CF7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014F64-66A2-42D4-ABC0-02E3364314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5566B28-9C4D-4C80-BA8E-40021CADA71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07" r:id="rId1"/>
    <p:sldLayoutId id="2147484708" r:id="rId2"/>
    <p:sldLayoutId id="2147484709" r:id="rId3"/>
    <p:sldLayoutId id="2147484710" r:id="rId4"/>
    <p:sldLayoutId id="2147484711" r:id="rId5"/>
    <p:sldLayoutId id="2147484712" r:id="rId6"/>
    <p:sldLayoutId id="2147484713" r:id="rId7"/>
    <p:sldLayoutId id="2147484714" r:id="rId8"/>
    <p:sldLayoutId id="2147484715" r:id="rId9"/>
    <p:sldLayoutId id="2147484716" r:id="rId10"/>
    <p:sldLayoutId id="2147484717" r:id="rId11"/>
    <p:sldLayoutId id="2147484719" r:id="rId12"/>
    <p:sldLayoutId id="2147484720" r:id="rId13"/>
    <p:sldLayoutId id="2147484721" r:id="rId14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FD3A8C12-D702-014D-8817-75861DBDEB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en-US" dirty="0">
                <a:latin typeface="Comic Sans MS" panose="030F0902030302020204" pitchFamily="66" charset="0"/>
              </a:rPr>
              <a:t>Year 4 French</a:t>
            </a:r>
          </a:p>
        </p:txBody>
      </p:sp>
      <p:sp>
        <p:nvSpPr>
          <p:cNvPr id="16386" name="Subtitle 2">
            <a:extLst>
              <a:ext uri="{FF2B5EF4-FFF2-40B4-BE49-F238E27FC236}">
                <a16:creationId xmlns:a16="http://schemas.microsoft.com/office/drawing/2014/main" id="{52DF9326-5EA3-8B46-92C8-362E8B3A8E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altLang="en-US" sz="2400" dirty="0">
                <a:latin typeface="Comic Sans MS" panose="030F0902030302020204" pitchFamily="66" charset="0"/>
              </a:rPr>
              <a:t>Half-term 1 – Talking about your home and local area</a:t>
            </a:r>
          </a:p>
          <a:p>
            <a:endParaRPr lang="en-GB" altLang="en-US" sz="2400" dirty="0">
              <a:latin typeface="Comic Sans MS" panose="030F0902030302020204" pitchFamily="66" charset="0"/>
            </a:endParaRPr>
          </a:p>
          <a:p>
            <a:r>
              <a:rPr lang="en-GB" altLang="en-US" sz="2400" dirty="0">
                <a:latin typeface="Comic Sans MS" panose="030F0902030302020204" pitchFamily="66" charset="0"/>
              </a:rPr>
              <a:t>Lesson 6</a:t>
            </a:r>
          </a:p>
        </p:txBody>
      </p:sp>
      <p:pic>
        <p:nvPicPr>
          <p:cNvPr id="16387" name="Picture 3">
            <a:extLst>
              <a:ext uri="{FF2B5EF4-FFF2-40B4-BE49-F238E27FC236}">
                <a16:creationId xmlns:a16="http://schemas.microsoft.com/office/drawing/2014/main" id="{085EE2D3-D332-C346-835B-07348CA3D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" t="1852" r="999" b="1852"/>
          <a:stretch>
            <a:fillRect/>
          </a:stretch>
        </p:blipFill>
        <p:spPr bwMode="auto">
          <a:xfrm>
            <a:off x="3590925" y="950913"/>
            <a:ext cx="196215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0361AA67-AABA-824F-9B94-60ED36A7145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277938" y="1340768"/>
            <a:ext cx="6669087" cy="1201738"/>
          </a:xfrm>
        </p:spPr>
        <p:txBody>
          <a:bodyPr>
            <a:noAutofit/>
          </a:bodyPr>
          <a:lstStyle/>
          <a:p>
            <a:pPr>
              <a:defRPr/>
            </a:pPr>
            <a:br>
              <a:rPr lang="en-GB" altLang="en-US" sz="2400" u="sng" dirty="0">
                <a:latin typeface="Comic Sans MS" panose="030F0702030302020204" pitchFamily="66" charset="0"/>
              </a:rPr>
            </a:br>
            <a:br>
              <a:rPr lang="en-GB" altLang="en-US" sz="2400" u="sng" dirty="0">
                <a:latin typeface="Comic Sans MS" panose="030F0702030302020204" pitchFamily="66" charset="0"/>
              </a:rPr>
            </a:br>
            <a:br>
              <a:rPr lang="en-GB" altLang="en-US" sz="2400" u="sng" dirty="0">
                <a:latin typeface="Comic Sans MS" panose="030F0702030302020204" pitchFamily="66" charset="0"/>
              </a:rPr>
            </a:br>
            <a:r>
              <a:rPr lang="en-GB" altLang="en-US" sz="2400" u="sng" dirty="0">
                <a:latin typeface="Comic Sans MS" panose="030F0702030302020204" pitchFamily="66" charset="0"/>
              </a:rPr>
              <a:t>L’objectif</a:t>
            </a:r>
            <a:r>
              <a:rPr lang="en-GB" altLang="en-US" sz="2800" u="sng" dirty="0">
                <a:latin typeface="Comic Sans MS" panose="030F0702030302020204" pitchFamily="66" charset="0"/>
              </a:rPr>
              <a:t>:</a:t>
            </a:r>
            <a:br>
              <a:rPr lang="en-GB" altLang="en-US" sz="2800" u="sng" dirty="0">
                <a:latin typeface="Comic Sans MS" panose="030F0702030302020204" pitchFamily="66" charset="0"/>
              </a:rPr>
            </a:br>
            <a:br>
              <a:rPr lang="en-GB" altLang="en-US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To be able to describe what is in your town.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FEA67F-8739-414E-9B26-8FCF3F47EE95}"/>
              </a:ext>
            </a:extLst>
          </p:cNvPr>
          <p:cNvSpPr/>
          <p:nvPr/>
        </p:nvSpPr>
        <p:spPr>
          <a:xfrm>
            <a:off x="1143000" y="887413"/>
            <a:ext cx="1863725" cy="75882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125" b="1" dirty="0">
                <a:solidFill>
                  <a:schemeClr val="bg1"/>
                </a:solidFill>
                <a:latin typeface="Comic Sans MS" panose="030F0702030302020204" pitchFamily="66" charset="0"/>
              </a:rPr>
              <a:t>La grande idée:</a:t>
            </a:r>
          </a:p>
          <a:p>
            <a:pPr algn="ctr">
              <a:defRPr/>
            </a:pPr>
            <a:r>
              <a:rPr lang="fr-FR" sz="1125" dirty="0">
                <a:solidFill>
                  <a:schemeClr val="bg1"/>
                </a:solidFill>
                <a:latin typeface="Comic Sans MS" panose="030F0702030302020204" pitchFamily="66" charset="0"/>
              </a:rPr>
              <a:t>Identity &amp; culture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442844-B4D6-B344-88CB-6C6FD10FA51A}"/>
              </a:ext>
            </a:extLst>
          </p:cNvPr>
          <p:cNvSpPr/>
          <p:nvPr/>
        </p:nvSpPr>
        <p:spPr>
          <a:xfrm>
            <a:off x="3021013" y="887413"/>
            <a:ext cx="3116262" cy="758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FF0000"/>
                </a:solidFill>
                <a:latin typeface="Comic Sans MS" panose="030F0702030302020204" pitchFamily="66" charset="0"/>
              </a:rPr>
              <a:t>Qu’est-ce qu’il y a dans ta ville?</a:t>
            </a:r>
          </a:p>
        </p:txBody>
      </p:sp>
      <p:sp>
        <p:nvSpPr>
          <p:cNvPr id="20484" name="TextBox 6">
            <a:extLst>
              <a:ext uri="{FF2B5EF4-FFF2-40B4-BE49-F238E27FC236}">
                <a16:creationId xmlns:a16="http://schemas.microsoft.com/office/drawing/2014/main" id="{A44E49A0-1F21-5044-AD8B-A85E3C9FC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0488" y="3914775"/>
            <a:ext cx="1865312" cy="1754326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902030302020204" pitchFamily="66" charset="0"/>
              </a:rPr>
              <a:t>Can I identify different buildings and places in my town in French?</a:t>
            </a:r>
          </a:p>
        </p:txBody>
      </p:sp>
      <p:sp>
        <p:nvSpPr>
          <p:cNvPr id="20485" name="TextBox 7">
            <a:extLst>
              <a:ext uri="{FF2B5EF4-FFF2-40B4-BE49-F238E27FC236}">
                <a16:creationId xmlns:a16="http://schemas.microsoft.com/office/drawing/2014/main" id="{F2451DC5-BCBD-F140-A24C-02F277242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9523" y="3914775"/>
            <a:ext cx="2245915" cy="1754326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902030302020204" pitchFamily="66" charset="0"/>
              </a:rPr>
              <a:t>Am I able to use the phrase “</a:t>
            </a:r>
            <a:r>
              <a:rPr lang="en-GB" altLang="en-US" sz="1800" b="1" dirty="0" err="1">
                <a:latin typeface="Comic Sans MS" panose="030F0902030302020204" pitchFamily="66" charset="0"/>
              </a:rPr>
              <a:t>il</a:t>
            </a:r>
            <a:r>
              <a:rPr lang="en-GB" altLang="en-US" sz="1800" b="1" dirty="0">
                <a:latin typeface="Comic Sans MS" panose="030F0902030302020204" pitchFamily="66" charset="0"/>
              </a:rPr>
              <a:t> y a</a:t>
            </a:r>
            <a:r>
              <a:rPr lang="en-GB" altLang="en-US" sz="1800" dirty="0">
                <a:latin typeface="Comic Sans MS" panose="030F0902030302020204" pitchFamily="66" charset="0"/>
              </a:rPr>
              <a:t>” and “</a:t>
            </a:r>
            <a:r>
              <a:rPr lang="en-GB" altLang="en-US" sz="1800" b="1" dirty="0" err="1">
                <a:latin typeface="Comic Sans MS" panose="030F0902030302020204" pitchFamily="66" charset="0"/>
              </a:rPr>
              <a:t>il</a:t>
            </a:r>
            <a:r>
              <a:rPr lang="en-GB" altLang="en-US" sz="1800" b="1" dirty="0">
                <a:latin typeface="Comic Sans MS" panose="030F0902030302020204" pitchFamily="66" charset="0"/>
              </a:rPr>
              <a:t> </a:t>
            </a:r>
            <a:r>
              <a:rPr lang="en-GB" altLang="en-US" sz="1800" b="1" dirty="0" err="1">
                <a:latin typeface="Comic Sans MS" panose="030F0902030302020204" pitchFamily="66" charset="0"/>
              </a:rPr>
              <a:t>n’y</a:t>
            </a:r>
            <a:r>
              <a:rPr lang="en-GB" altLang="en-US" sz="1800" b="1" dirty="0">
                <a:latin typeface="Comic Sans MS" panose="030F0902030302020204" pitchFamily="66" charset="0"/>
              </a:rPr>
              <a:t> a pas de</a:t>
            </a:r>
            <a:r>
              <a:rPr lang="en-GB" altLang="en-US" sz="1800" dirty="0">
                <a:latin typeface="Comic Sans MS" panose="030F0902030302020204" pitchFamily="66" charset="0"/>
              </a:rPr>
              <a:t>” to talk about what is and isn’t in my town?</a:t>
            </a:r>
          </a:p>
        </p:txBody>
      </p:sp>
      <p:sp>
        <p:nvSpPr>
          <p:cNvPr id="20486" name="TextBox 8">
            <a:extLst>
              <a:ext uri="{FF2B5EF4-FFF2-40B4-BE49-F238E27FC236}">
                <a16:creationId xmlns:a16="http://schemas.microsoft.com/office/drawing/2014/main" id="{ACCF84E5-0650-BE43-8EAC-3241558C6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2013" y="3914775"/>
            <a:ext cx="2005012" cy="1200329"/>
          </a:xfrm>
          <a:prstGeom prst="rect">
            <a:avLst/>
          </a:prstGeom>
          <a:solidFill>
            <a:srgbClr val="FFFF6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902030302020204" pitchFamily="66" charset="0"/>
              </a:rPr>
              <a:t>Am I able to independently say what there is in my town?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CE6EE-2B17-AF4A-9D66-EDBC0392A8BA}"/>
              </a:ext>
            </a:extLst>
          </p:cNvPr>
          <p:cNvSpPr/>
          <p:nvPr/>
        </p:nvSpPr>
        <p:spPr>
          <a:xfrm>
            <a:off x="1498600" y="3429000"/>
            <a:ext cx="1776413" cy="32385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prstClr val="black"/>
                </a:solidFill>
                <a:latin typeface="Comic Sans MS" panose="030F0702030302020204" pitchFamily="66" charset="0"/>
              </a:rPr>
              <a:t>OUTCOMES</a:t>
            </a:r>
            <a:r>
              <a:rPr lang="es-ES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B27254-697F-D448-A9F8-4C59D1C826BD}"/>
              </a:ext>
            </a:extLst>
          </p:cNvPr>
          <p:cNvSpPr/>
          <p:nvPr/>
        </p:nvSpPr>
        <p:spPr>
          <a:xfrm>
            <a:off x="6130925" y="887413"/>
            <a:ext cx="1863725" cy="75882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125" b="1" dirty="0">
                <a:solidFill>
                  <a:schemeClr val="bg1"/>
                </a:solidFill>
                <a:latin typeface="Comic Sans MS" panose="030F0702030302020204" pitchFamily="66" charset="0"/>
              </a:rPr>
              <a:t>La grande idée</a:t>
            </a:r>
            <a:r>
              <a:rPr lang="en-GB" sz="1125" b="1" dirty="0">
                <a:solidFill>
                  <a:schemeClr val="bg1"/>
                </a:solidFill>
                <a:latin typeface="Comic Sans MS" panose="030F0702030302020204" pitchFamily="66" charset="0"/>
              </a:rPr>
              <a:t>:</a:t>
            </a:r>
          </a:p>
          <a:p>
            <a:pPr algn="ctr">
              <a:defRPr/>
            </a:pPr>
            <a:r>
              <a:rPr lang="en-GB" sz="1125" dirty="0">
                <a:solidFill>
                  <a:schemeClr val="bg1"/>
                </a:solidFill>
                <a:latin typeface="Comic Sans MS" panose="030F0702030302020204" pitchFamily="66" charset="0"/>
              </a:rPr>
              <a:t>Theme 1 – Identity &amp; culture</a:t>
            </a:r>
          </a:p>
        </p:txBody>
      </p:sp>
    </p:spTree>
    <p:extLst>
      <p:ext uri="{BB962C8B-B14F-4D97-AF65-F5344CB8AC3E}">
        <p14:creationId xmlns:p14="http://schemas.microsoft.com/office/powerpoint/2010/main" val="4097949369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2">
            <a:extLst>
              <a:ext uri="{FF2B5EF4-FFF2-40B4-BE49-F238E27FC236}">
                <a16:creationId xmlns:a16="http://schemas.microsoft.com/office/drawing/2014/main" id="{28F301E1-4F35-CD46-B2E3-A031048020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8350" y="1169988"/>
            <a:ext cx="1687513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fr-FR" altLang="en-US" sz="2000">
              <a:latin typeface="Arial" panose="020B0604020202020204" pitchFamily="34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EE11A57-2F44-4B48-955B-5410291767CF}"/>
              </a:ext>
            </a:extLst>
          </p:cNvPr>
          <p:cNvSpPr/>
          <p:nvPr/>
        </p:nvSpPr>
        <p:spPr>
          <a:xfrm>
            <a:off x="7443788" y="1893888"/>
            <a:ext cx="574675" cy="709612"/>
          </a:xfrm>
          <a:prstGeom prst="rect">
            <a:avLst/>
          </a:prstGeom>
          <a:solidFill>
            <a:schemeClr val="bg1"/>
          </a:solidFill>
          <a:ln w="7239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0F1EC8A-8C76-454E-B9B5-09C547CDD5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46075" y="3587750"/>
            <a:ext cx="1295400" cy="292100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ABF17A-6630-984E-BD1B-70EFA210C2F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46075" y="3927475"/>
            <a:ext cx="1295400" cy="377825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778C43D-14E8-A14D-B303-79DD9F334F5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335713" y="2914650"/>
            <a:ext cx="782637" cy="1042988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A4488C12-55F5-C944-AC37-090B6962B127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6078538" y="4073525"/>
            <a:ext cx="1295400" cy="204788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4521E9CC-9D97-3046-A96D-49A11879B7E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6078538" y="4256088"/>
            <a:ext cx="1295400" cy="176212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15832210-23AE-E040-8330-F1CDA32D863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327650" y="2914650"/>
            <a:ext cx="782638" cy="1042988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CAFECDD1-91BE-CC42-AAAF-77FDA9A5630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9588" y="2914650"/>
            <a:ext cx="782637" cy="1042988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4A164E81-ED58-8B47-8FCF-358A8841E58E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065588" y="4073525"/>
            <a:ext cx="1295400" cy="204788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AA3ADBBC-6986-6D40-9D9D-F7B21E27A06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065588" y="4256088"/>
            <a:ext cx="1295400" cy="176212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8314496F-A3C3-D240-9ABD-A303755EEBC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1525" y="2914650"/>
            <a:ext cx="782638" cy="1042988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514959D3-0513-2244-8393-2BFC535E89E6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641475" y="3979863"/>
            <a:ext cx="782638" cy="1042987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FD9EF5BD-E918-E14D-8928-E07E3F49E81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1525" y="4970463"/>
            <a:ext cx="782638" cy="1044575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519DD5D-D0FB-E049-AA09-4F84B23263D8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3057525" y="4567238"/>
            <a:ext cx="1293813" cy="204787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D7A91111-46E2-0646-9C3B-2C25F760305B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3057525" y="4749800"/>
            <a:ext cx="1293813" cy="176213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8049C811-4791-9746-898D-B93A36C8E11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319588" y="4970463"/>
            <a:ext cx="782637" cy="1044575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4C8325D8-2664-0A4F-8653-A5359E8F23B5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067175" y="6121400"/>
            <a:ext cx="1295400" cy="204788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F58C6D07-BD53-8148-917B-C505EF6C9448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067175" y="6303963"/>
            <a:ext cx="1295400" cy="176212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065798A4-BCA4-134D-A1FB-01728D84FAF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327650" y="4970463"/>
            <a:ext cx="782638" cy="1044575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49EE5ECF-8466-AA42-B7BE-C92937254CAB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5070475" y="4567238"/>
            <a:ext cx="1293813" cy="204787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4A684D7E-4B65-3E45-9E5E-DABA02CE7240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070475" y="4749800"/>
            <a:ext cx="1293813" cy="176213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6BF8B420-DD8B-FE46-A506-E2A0F5461CA0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335713" y="4970463"/>
            <a:ext cx="782637" cy="1044575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E9127814-5FF0-6F44-9D62-37AD41361F83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080125" y="6121400"/>
            <a:ext cx="1295400" cy="204788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1BDD4CEA-A2B6-DF45-9319-E0E887688C35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080125" y="6303963"/>
            <a:ext cx="1295400" cy="176212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7C47E89C-FD32-7047-BD85-EBBE2A41CA6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7720013" y="4973638"/>
            <a:ext cx="782637" cy="1044575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869CD73-5E8E-4E45-8D71-918CB499E76E}"/>
              </a:ext>
            </a:extLst>
          </p:cNvPr>
          <p:cNvSpPr/>
          <p:nvPr/>
        </p:nvSpPr>
        <p:spPr>
          <a:xfrm>
            <a:off x="2068513" y="1212850"/>
            <a:ext cx="5167312" cy="338138"/>
          </a:xfrm>
          <a:prstGeom prst="rect">
            <a:avLst/>
          </a:prstGeom>
          <a:solidFill>
            <a:srgbClr val="006D86"/>
          </a:solidFill>
          <a:ln w="7239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srgbClr val="086F86"/>
              </a:solidFill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610C79E2-3AAC-1B4D-90BE-946A3C34BCD9}"/>
              </a:ext>
            </a:extLst>
          </p:cNvPr>
          <p:cNvSpPr/>
          <p:nvPr/>
        </p:nvSpPr>
        <p:spPr>
          <a:xfrm>
            <a:off x="0" y="1206500"/>
            <a:ext cx="1450975" cy="357188"/>
          </a:xfrm>
          <a:prstGeom prst="rect">
            <a:avLst/>
          </a:prstGeom>
          <a:solidFill>
            <a:srgbClr val="006D86"/>
          </a:solidFill>
          <a:ln w="7239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066B73C-69CB-9A45-BC26-873388A3A92D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385888" y="1019175"/>
            <a:ext cx="747712" cy="782638"/>
          </a:xfrm>
          <a:solidFill>
            <a:srgbClr val="006D86"/>
          </a:solidFill>
        </p:spPr>
        <p:txBody>
          <a:bodyPr/>
          <a:lstStyle/>
          <a:p>
            <a:pPr>
              <a:defRPr/>
            </a:pPr>
            <a:r>
              <a:rPr lang="fr-FR" sz="1800" b="1" dirty="0" err="1"/>
              <a:t>Year</a:t>
            </a:r>
            <a:r>
              <a:rPr lang="fr-FR" sz="1800" b="1" dirty="0"/>
              <a:t> 4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56A0B04A-FCEF-4045-865C-A8C369FD2D07}"/>
              </a:ext>
            </a:extLst>
          </p:cNvPr>
          <p:cNvSpPr txBox="1">
            <a:spLocks/>
          </p:cNvSpPr>
          <p:nvPr/>
        </p:nvSpPr>
        <p:spPr>
          <a:xfrm>
            <a:off x="2414588" y="1127125"/>
            <a:ext cx="574675" cy="571500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bg2"/>
            </a:solidFill>
          </a:ln>
        </p:spPr>
        <p:txBody>
          <a:bodyPr lIns="0" tIns="0" rIns="0" bIns="0" anchor="ctr">
            <a:normAutofit/>
          </a:bodyPr>
          <a:lstStyle>
            <a:lvl1pPr marL="0" indent="0" algn="ctr" defTabSz="438253" rtl="0" eaLnBrk="1" latinLnBrk="0" hangingPunct="1">
              <a:lnSpc>
                <a:spcPct val="90000"/>
              </a:lnSpc>
              <a:spcBef>
                <a:spcPts val="479"/>
              </a:spcBef>
              <a:buFont typeface="Arial" panose="020B0604020202020204" pitchFamily="34" charset="0"/>
              <a:buNone/>
              <a:defRPr sz="1438" kern="1200">
                <a:solidFill>
                  <a:srgbClr val="454D55"/>
                </a:solidFill>
                <a:latin typeface="+mj-lt"/>
                <a:ea typeface="+mn-ea"/>
                <a:cs typeface="+mn-cs"/>
              </a:defRPr>
            </a:lvl1pPr>
            <a:lvl2pPr marL="328690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11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781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9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694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606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519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432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344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2575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79"/>
              <a:t> </a:t>
            </a:r>
            <a:endParaRPr lang="en-GB" sz="1079" dirty="0"/>
          </a:p>
        </p:txBody>
      </p:sp>
      <p:sp>
        <p:nvSpPr>
          <p:cNvPr id="52" name="Text Placeholder 13">
            <a:extLst>
              <a:ext uri="{FF2B5EF4-FFF2-40B4-BE49-F238E27FC236}">
                <a16:creationId xmlns:a16="http://schemas.microsoft.com/office/drawing/2014/main" id="{62F63127-E021-D54B-9A47-5BB683999BF7}"/>
              </a:ext>
            </a:extLst>
          </p:cNvPr>
          <p:cNvSpPr txBox="1">
            <a:spLocks/>
          </p:cNvSpPr>
          <p:nvPr/>
        </p:nvSpPr>
        <p:spPr>
          <a:xfrm>
            <a:off x="3249613" y="1109663"/>
            <a:ext cx="574675" cy="569912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bg2">
                <a:lumMod val="75000"/>
              </a:schemeClr>
            </a:solidFill>
          </a:ln>
        </p:spPr>
        <p:txBody>
          <a:bodyPr lIns="0" tIns="0" rIns="0" bIns="0" anchor="ctr">
            <a:normAutofit/>
          </a:bodyPr>
          <a:lstStyle>
            <a:lvl1pPr marL="0" indent="0" algn="ctr" defTabSz="438253" rtl="0" eaLnBrk="1" latinLnBrk="0" hangingPunct="1">
              <a:lnSpc>
                <a:spcPct val="90000"/>
              </a:lnSpc>
              <a:spcBef>
                <a:spcPts val="479"/>
              </a:spcBef>
              <a:buFont typeface="Arial" panose="020B0604020202020204" pitchFamily="34" charset="0"/>
              <a:buNone/>
              <a:defRPr sz="1438" kern="1200">
                <a:solidFill>
                  <a:srgbClr val="454D55"/>
                </a:solidFill>
                <a:latin typeface="+mj-lt"/>
                <a:ea typeface="+mn-ea"/>
                <a:cs typeface="+mn-cs"/>
              </a:defRPr>
            </a:lvl1pPr>
            <a:lvl2pPr marL="328690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11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781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9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694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606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519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432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344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2575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79"/>
              <a:t> </a:t>
            </a:r>
            <a:endParaRPr lang="en-GB" sz="1079" dirty="0"/>
          </a:p>
        </p:txBody>
      </p:sp>
      <p:sp>
        <p:nvSpPr>
          <p:cNvPr id="54" name="Text Placeholder 14">
            <a:extLst>
              <a:ext uri="{FF2B5EF4-FFF2-40B4-BE49-F238E27FC236}">
                <a16:creationId xmlns:a16="http://schemas.microsoft.com/office/drawing/2014/main" id="{A1FCEE31-8CFD-9749-AFD4-FB5CBBC0D629}"/>
              </a:ext>
            </a:extLst>
          </p:cNvPr>
          <p:cNvSpPr txBox="1">
            <a:spLocks/>
          </p:cNvSpPr>
          <p:nvPr/>
        </p:nvSpPr>
        <p:spPr>
          <a:xfrm>
            <a:off x="4148138" y="1093788"/>
            <a:ext cx="574675" cy="571500"/>
          </a:xfrm>
          <a:prstGeom prst="ellipse">
            <a:avLst/>
          </a:prstGeom>
          <a:solidFill>
            <a:schemeClr val="bg1"/>
          </a:solidFill>
          <a:ln w="72390">
            <a:solidFill>
              <a:srgbClr val="6A2187"/>
            </a:solidFill>
          </a:ln>
        </p:spPr>
        <p:txBody>
          <a:bodyPr lIns="0" tIns="0" rIns="0" bIns="0" anchor="ctr">
            <a:normAutofit/>
          </a:bodyPr>
          <a:lstStyle>
            <a:lvl1pPr marL="0" indent="0" algn="ctr" defTabSz="438253" rtl="0" eaLnBrk="1" latinLnBrk="0" hangingPunct="1">
              <a:lnSpc>
                <a:spcPct val="90000"/>
              </a:lnSpc>
              <a:spcBef>
                <a:spcPts val="479"/>
              </a:spcBef>
              <a:buFont typeface="Arial" panose="020B0604020202020204" pitchFamily="34" charset="0"/>
              <a:buNone/>
              <a:defRPr sz="1438" kern="1200">
                <a:solidFill>
                  <a:srgbClr val="454D55"/>
                </a:solidFill>
                <a:latin typeface="+mj-lt"/>
                <a:ea typeface="+mn-ea"/>
                <a:cs typeface="+mn-cs"/>
              </a:defRPr>
            </a:lvl1pPr>
            <a:lvl2pPr marL="328690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11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781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9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694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606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519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432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344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2575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79"/>
              <a:t> </a:t>
            </a:r>
            <a:endParaRPr lang="en-GB" sz="1079" dirty="0"/>
          </a:p>
        </p:txBody>
      </p:sp>
      <p:sp>
        <p:nvSpPr>
          <p:cNvPr id="56" name="Text Placeholder 11">
            <a:extLst>
              <a:ext uri="{FF2B5EF4-FFF2-40B4-BE49-F238E27FC236}">
                <a16:creationId xmlns:a16="http://schemas.microsoft.com/office/drawing/2014/main" id="{5D9075C2-4D48-6C44-A13F-1FF2F19F6B7F}"/>
              </a:ext>
            </a:extLst>
          </p:cNvPr>
          <p:cNvSpPr txBox="1">
            <a:spLocks/>
          </p:cNvSpPr>
          <p:nvPr/>
        </p:nvSpPr>
        <p:spPr>
          <a:xfrm>
            <a:off x="4986338" y="1079500"/>
            <a:ext cx="574675" cy="569913"/>
          </a:xfrm>
          <a:prstGeom prst="ellipse">
            <a:avLst/>
          </a:prstGeom>
          <a:solidFill>
            <a:schemeClr val="bg1"/>
          </a:solidFill>
          <a:ln w="72390">
            <a:solidFill>
              <a:schemeClr val="tx2"/>
            </a:solidFill>
          </a:ln>
        </p:spPr>
        <p:txBody>
          <a:bodyPr lIns="0" tIns="0" rIns="0" bIns="0" anchor="ctr">
            <a:normAutofit/>
          </a:bodyPr>
          <a:lstStyle>
            <a:lvl1pPr marL="0" indent="0" algn="ctr" defTabSz="438253" rtl="0" eaLnBrk="1" latinLnBrk="0" hangingPunct="1">
              <a:lnSpc>
                <a:spcPct val="90000"/>
              </a:lnSpc>
              <a:spcBef>
                <a:spcPts val="479"/>
              </a:spcBef>
              <a:buFont typeface="Arial" panose="020B0604020202020204" pitchFamily="34" charset="0"/>
              <a:buNone/>
              <a:defRPr sz="1438" kern="1200">
                <a:solidFill>
                  <a:srgbClr val="454D55"/>
                </a:solidFill>
                <a:latin typeface="+mj-lt"/>
                <a:ea typeface="+mn-ea"/>
                <a:cs typeface="+mn-cs"/>
              </a:defRPr>
            </a:lvl1pPr>
            <a:lvl2pPr marL="328690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11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781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9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694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606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519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432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344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2575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79"/>
              <a:t> </a:t>
            </a:r>
            <a:endParaRPr lang="en-GB" sz="1079" dirty="0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DEC00FA6-C906-A94B-98A1-D7ACC32B7DF3}"/>
              </a:ext>
            </a:extLst>
          </p:cNvPr>
          <p:cNvSpPr txBox="1">
            <a:spLocks/>
          </p:cNvSpPr>
          <p:nvPr/>
        </p:nvSpPr>
        <p:spPr>
          <a:xfrm>
            <a:off x="5883275" y="1087438"/>
            <a:ext cx="574675" cy="565150"/>
          </a:xfrm>
          <a:prstGeom prst="ellipse">
            <a:avLst/>
          </a:prstGeom>
          <a:solidFill>
            <a:schemeClr val="bg1"/>
          </a:solidFill>
          <a:ln w="72390">
            <a:solidFill>
              <a:srgbClr val="54004E"/>
            </a:solidFill>
          </a:ln>
        </p:spPr>
        <p:txBody>
          <a:bodyPr lIns="0" tIns="0" rIns="0" bIns="0" anchor="ctr">
            <a:normAutofit/>
          </a:bodyPr>
          <a:lstStyle>
            <a:lvl1pPr marL="0" indent="0" algn="ctr" defTabSz="438253" rtl="0" eaLnBrk="1" latinLnBrk="0" hangingPunct="1">
              <a:lnSpc>
                <a:spcPct val="90000"/>
              </a:lnSpc>
              <a:spcBef>
                <a:spcPts val="479"/>
              </a:spcBef>
              <a:buFont typeface="Arial" panose="020B0604020202020204" pitchFamily="34" charset="0"/>
              <a:buNone/>
              <a:defRPr sz="1438" kern="1200">
                <a:solidFill>
                  <a:srgbClr val="454D55"/>
                </a:solidFill>
                <a:latin typeface="+mj-lt"/>
                <a:ea typeface="+mn-ea"/>
                <a:cs typeface="+mn-cs"/>
              </a:defRPr>
            </a:lvl1pPr>
            <a:lvl2pPr marL="328690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11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781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9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694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606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519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432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344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2575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79" dirty="0"/>
              <a:t> 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F30BFB56-1499-374C-88DB-635211887D46}"/>
              </a:ext>
            </a:extLst>
          </p:cNvPr>
          <p:cNvSpPr txBox="1">
            <a:spLocks/>
          </p:cNvSpPr>
          <p:nvPr/>
        </p:nvSpPr>
        <p:spPr>
          <a:xfrm>
            <a:off x="6734175" y="1074738"/>
            <a:ext cx="574675" cy="566737"/>
          </a:xfrm>
          <a:prstGeom prst="ellipse">
            <a:avLst/>
          </a:prstGeom>
          <a:solidFill>
            <a:schemeClr val="bg1"/>
          </a:solidFill>
          <a:ln w="72390">
            <a:solidFill>
              <a:srgbClr val="54004E"/>
            </a:solidFill>
          </a:ln>
        </p:spPr>
        <p:txBody>
          <a:bodyPr lIns="0" tIns="0" rIns="0" bIns="0" anchor="ctr">
            <a:normAutofit/>
          </a:bodyPr>
          <a:lstStyle>
            <a:lvl1pPr marL="0" indent="0" algn="ctr" defTabSz="438253" rtl="0" eaLnBrk="1" latinLnBrk="0" hangingPunct="1">
              <a:lnSpc>
                <a:spcPct val="90000"/>
              </a:lnSpc>
              <a:spcBef>
                <a:spcPts val="479"/>
              </a:spcBef>
              <a:buFont typeface="Arial" panose="020B0604020202020204" pitchFamily="34" charset="0"/>
              <a:buNone/>
              <a:defRPr sz="1438" kern="1200">
                <a:solidFill>
                  <a:srgbClr val="454D55"/>
                </a:solidFill>
                <a:latin typeface="+mj-lt"/>
                <a:ea typeface="+mn-ea"/>
                <a:cs typeface="+mn-cs"/>
              </a:defRPr>
            </a:lvl1pPr>
            <a:lvl2pPr marL="328690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11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781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9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694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606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519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432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344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2575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79" dirty="0"/>
              <a:t> 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108B9669-A8B8-FB48-9116-0BDA2EB90284}"/>
              </a:ext>
            </a:extLst>
          </p:cNvPr>
          <p:cNvSpPr/>
          <p:nvPr/>
        </p:nvSpPr>
        <p:spPr>
          <a:xfrm>
            <a:off x="207963" y="2365375"/>
            <a:ext cx="8936037" cy="4376738"/>
          </a:xfrm>
          <a:prstGeom prst="rect">
            <a:avLst/>
          </a:prstGeom>
          <a:solidFill>
            <a:schemeClr val="bg1"/>
          </a:solidFill>
          <a:ln w="7239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7446" name="Text Placeholder 34">
            <a:extLst>
              <a:ext uri="{FF2B5EF4-FFF2-40B4-BE49-F238E27FC236}">
                <a16:creationId xmlns:a16="http://schemas.microsoft.com/office/drawing/2014/main" id="{90C3FA1D-C072-D841-836A-AF921C029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8243" y="684213"/>
            <a:ext cx="1217613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381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19075" indent="-285750" defTabSz="4381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28600" defTabSz="43815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657225" indent="-228600" defTabSz="4381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76300" indent="-228600" defTabSz="43815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3335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907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2479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7051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None/>
            </a:pPr>
            <a:r>
              <a:rPr lang="en-GB" altLang="en-US" sz="1400" b="1" dirty="0">
                <a:solidFill>
                  <a:srgbClr val="FF0000"/>
                </a:solidFill>
                <a:latin typeface="Comic Sans MS" panose="030F0902030302020204" pitchFamily="66" charset="0"/>
              </a:rPr>
              <a:t>Home and local area</a:t>
            </a:r>
          </a:p>
        </p:txBody>
      </p:sp>
      <p:sp>
        <p:nvSpPr>
          <p:cNvPr id="17447" name="Text Placeholder 30">
            <a:extLst>
              <a:ext uri="{FF2B5EF4-FFF2-40B4-BE49-F238E27FC236}">
                <a16:creationId xmlns:a16="http://schemas.microsoft.com/office/drawing/2014/main" id="{8E20DDCE-281A-EB46-9EA4-0A80AF19E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9025" y="1819275"/>
            <a:ext cx="2314575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381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19075" indent="-285750" defTabSz="4381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28600" defTabSz="43815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657225" indent="-228600" defTabSz="4381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76300" indent="-228600" defTabSz="43815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3335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907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2479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7051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403474"/>
                </a:solidFill>
                <a:latin typeface="Comic Sans MS" panose="030F0902030302020204" pitchFamily="66" charset="0"/>
              </a:rPr>
              <a:t>Christmas</a:t>
            </a:r>
          </a:p>
        </p:txBody>
      </p:sp>
      <p:sp>
        <p:nvSpPr>
          <p:cNvPr id="17448" name="Text Placeholder 28">
            <a:extLst>
              <a:ext uri="{FF2B5EF4-FFF2-40B4-BE49-F238E27FC236}">
                <a16:creationId xmlns:a16="http://schemas.microsoft.com/office/drawing/2014/main" id="{EA6DA580-83C8-BE40-901B-554557F86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62463" y="1784350"/>
            <a:ext cx="16668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381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19075" indent="-285750" defTabSz="4381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28600" defTabSz="43815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657225" indent="-228600" defTabSz="4381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76300" indent="-228600" defTabSz="43815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3335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907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2479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7051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6F0066"/>
                </a:solidFill>
                <a:latin typeface="Comic Sans MS" panose="030F0902030302020204" pitchFamily="66" charset="0"/>
              </a:rPr>
              <a:t>School</a:t>
            </a:r>
          </a:p>
        </p:txBody>
      </p:sp>
      <p:sp>
        <p:nvSpPr>
          <p:cNvPr id="67" name="Text Placeholder 32">
            <a:extLst>
              <a:ext uri="{FF2B5EF4-FFF2-40B4-BE49-F238E27FC236}">
                <a16:creationId xmlns:a16="http://schemas.microsoft.com/office/drawing/2014/main" id="{A4FFA8A2-5F23-1042-8F14-9FDC0D93E96E}"/>
              </a:ext>
            </a:extLst>
          </p:cNvPr>
          <p:cNvSpPr txBox="1">
            <a:spLocks/>
          </p:cNvSpPr>
          <p:nvPr/>
        </p:nvSpPr>
        <p:spPr>
          <a:xfrm>
            <a:off x="5724128" y="620688"/>
            <a:ext cx="879475" cy="398462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438253" rtl="0" eaLnBrk="1" latinLnBrk="0" hangingPunct="1">
              <a:lnSpc>
                <a:spcPct val="90000"/>
              </a:lnSpc>
              <a:spcBef>
                <a:spcPts val="479"/>
              </a:spcBef>
              <a:buFont typeface="Arial" panose="020B0604020202020204" pitchFamily="34" charset="0"/>
              <a:buNone/>
              <a:defRPr sz="719" b="0" i="0" kern="1200">
                <a:solidFill>
                  <a:srgbClr val="571B6D"/>
                </a:solidFill>
                <a:latin typeface="+mj-lt"/>
                <a:ea typeface="+mn-ea"/>
                <a:cs typeface="+mn-cs"/>
              </a:defRPr>
            </a:lvl1pPr>
            <a:lvl2pPr marL="219127" indent="0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sz="11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8253" indent="0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sz="9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57380" indent="0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6506" indent="0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519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432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344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2575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 dirty="0">
                <a:solidFill>
                  <a:srgbClr val="54004E"/>
                </a:solidFill>
                <a:latin typeface="Comic Sans MS" panose="030F0702030302020204" pitchFamily="66" charset="0"/>
              </a:rPr>
              <a:t>Free time</a:t>
            </a:r>
            <a:endParaRPr lang="en-GB" sz="1400" dirty="0">
              <a:solidFill>
                <a:srgbClr val="54004E"/>
              </a:solidFill>
            </a:endParaRPr>
          </a:p>
        </p:txBody>
      </p:sp>
      <p:sp>
        <p:nvSpPr>
          <p:cNvPr id="17450" name="Text Placeholder 30">
            <a:extLst>
              <a:ext uri="{FF2B5EF4-FFF2-40B4-BE49-F238E27FC236}">
                <a16:creationId xmlns:a16="http://schemas.microsoft.com/office/drawing/2014/main" id="{36712992-E6A8-734E-BA28-AD4E9FB29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6125" y="669925"/>
            <a:ext cx="2312988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381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219075" indent="-285750" defTabSz="4381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438150" indent="-228600" defTabSz="43815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657225" indent="-228600" defTabSz="4381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876300" indent="-228600" defTabSz="43815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13335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17907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2479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2705100" indent="-228600" defTabSz="4381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475"/>
              </a:spcBef>
              <a:buFont typeface="Arial" panose="020B0604020202020204" pitchFamily="34" charset="0"/>
              <a:buNone/>
            </a:pPr>
            <a:r>
              <a:rPr lang="en-GB" altLang="en-US" sz="1600" dirty="0">
                <a:solidFill>
                  <a:srgbClr val="403474"/>
                </a:solidFill>
                <a:latin typeface="Comic Sans MS" panose="030F0902030302020204" pitchFamily="66" charset="0"/>
              </a:rPr>
              <a:t>Family</a:t>
            </a:r>
            <a:endParaRPr lang="en-GB" altLang="en-US" sz="1100" dirty="0">
              <a:solidFill>
                <a:srgbClr val="403474"/>
              </a:solidFill>
              <a:latin typeface="Comic Sans MS" panose="030F0902030302020204" pitchFamily="66" charset="0"/>
            </a:endParaRPr>
          </a:p>
        </p:txBody>
      </p:sp>
      <p:sp>
        <p:nvSpPr>
          <p:cNvPr id="69" name="Text Placeholder 32">
            <a:extLst>
              <a:ext uri="{FF2B5EF4-FFF2-40B4-BE49-F238E27FC236}">
                <a16:creationId xmlns:a16="http://schemas.microsoft.com/office/drawing/2014/main" id="{267F97B7-E30A-0942-84D6-6A77C1CDDF72}"/>
              </a:ext>
            </a:extLst>
          </p:cNvPr>
          <p:cNvSpPr txBox="1">
            <a:spLocks/>
          </p:cNvSpPr>
          <p:nvPr/>
        </p:nvSpPr>
        <p:spPr>
          <a:xfrm>
            <a:off x="6457950" y="1804988"/>
            <a:ext cx="1219200" cy="152400"/>
          </a:xfrm>
          <a:prstGeom prst="rect">
            <a:avLst/>
          </a:prstGeom>
        </p:spPr>
        <p:txBody>
          <a:bodyPr lIns="0" tIns="0" rIns="0" bIns="0"/>
          <a:lstStyle>
            <a:lvl1pPr marL="0" indent="0" algn="ctr" defTabSz="438253" rtl="0" eaLnBrk="1" latinLnBrk="0" hangingPunct="1">
              <a:lnSpc>
                <a:spcPct val="90000"/>
              </a:lnSpc>
              <a:spcBef>
                <a:spcPts val="479"/>
              </a:spcBef>
              <a:buFont typeface="Arial" panose="020B0604020202020204" pitchFamily="34" charset="0"/>
              <a:buNone/>
              <a:defRPr sz="719" b="0" i="0" kern="1200">
                <a:solidFill>
                  <a:srgbClr val="571B6D"/>
                </a:solidFill>
                <a:latin typeface="+mj-lt"/>
                <a:ea typeface="+mn-ea"/>
                <a:cs typeface="+mn-cs"/>
              </a:defRPr>
            </a:lvl1pPr>
            <a:lvl2pPr marL="219127" indent="0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sz="11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8253" indent="0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sz="95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57380" indent="0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6506" indent="0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None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5196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4322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3449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2575" indent="-109563" algn="l" defTabSz="438253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 dirty="0">
                <a:solidFill>
                  <a:srgbClr val="54004E"/>
                </a:solidFill>
                <a:latin typeface="Comic Sans MS" panose="030F0702030302020204" pitchFamily="66" charset="0"/>
              </a:rPr>
              <a:t>Food</a:t>
            </a:r>
          </a:p>
        </p:txBody>
      </p:sp>
      <p:sp>
        <p:nvSpPr>
          <p:cNvPr id="17452" name="TextBox 4">
            <a:extLst>
              <a:ext uri="{FF2B5EF4-FFF2-40B4-BE49-F238E27FC236}">
                <a16:creationId xmlns:a16="http://schemas.microsoft.com/office/drawing/2014/main" id="{F0995C92-D8FC-9C49-ABBF-D096BAAFAB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9713" y="1557338"/>
            <a:ext cx="981075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4800">
              <a:latin typeface="Arial" panose="020B0604020202020204" pitchFamily="34" charset="0"/>
            </a:endParaRPr>
          </a:p>
        </p:txBody>
      </p:sp>
      <p:sp>
        <p:nvSpPr>
          <p:cNvPr id="17453" name="TextBox 5">
            <a:extLst>
              <a:ext uri="{FF2B5EF4-FFF2-40B4-BE49-F238E27FC236}">
                <a16:creationId xmlns:a16="http://schemas.microsoft.com/office/drawing/2014/main" id="{2A8B9FF3-DFD5-4E44-A58C-A26BA2937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5863" y="1603375"/>
            <a:ext cx="357187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GB" altLang="en-US" sz="1800">
              <a:latin typeface="Arial" panose="020B0604020202020204" pitchFamily="34" charset="0"/>
            </a:endParaRPr>
          </a:p>
        </p:txBody>
      </p:sp>
      <p:pic>
        <p:nvPicPr>
          <p:cNvPr id="17454" name="Picture 6">
            <a:extLst>
              <a:ext uri="{FF2B5EF4-FFF2-40B4-BE49-F238E27FC236}">
                <a16:creationId xmlns:a16="http://schemas.microsoft.com/office/drawing/2014/main" id="{CFEB4117-ADFA-E74F-B01D-E83680EE4A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918" y="1190625"/>
            <a:ext cx="417513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7" name="Picture 9">
            <a:extLst>
              <a:ext uri="{FF2B5EF4-FFF2-40B4-BE49-F238E27FC236}">
                <a16:creationId xmlns:a16="http://schemas.microsoft.com/office/drawing/2014/main" id="{46854FFA-B665-0F42-A412-A4E7F1F57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0" t="11145" r="13036" b="68431"/>
          <a:stretch>
            <a:fillRect/>
          </a:stretch>
        </p:blipFill>
        <p:spPr bwMode="auto">
          <a:xfrm rot="-1806513">
            <a:off x="4200657" y="1283059"/>
            <a:ext cx="457200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8" name="Picture 10">
            <a:extLst>
              <a:ext uri="{FF2B5EF4-FFF2-40B4-BE49-F238E27FC236}">
                <a16:creationId xmlns:a16="http://schemas.microsoft.com/office/drawing/2014/main" id="{9DDD3CB2-4DC7-304B-A7E2-918C62234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89" t="25977" r="24397" b="22630"/>
          <a:stretch>
            <a:fillRect/>
          </a:stretch>
        </p:blipFill>
        <p:spPr bwMode="auto">
          <a:xfrm>
            <a:off x="5973812" y="1174750"/>
            <a:ext cx="37147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0" name="Picture 52">
            <a:extLst>
              <a:ext uri="{FF2B5EF4-FFF2-40B4-BE49-F238E27FC236}">
                <a16:creationId xmlns:a16="http://schemas.microsoft.com/office/drawing/2014/main" id="{ADF25944-7ADC-7845-A11D-0CF082781C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7113" y="4824413"/>
            <a:ext cx="142875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4" descr="Pin on Christmas art">
            <a:extLst>
              <a:ext uri="{FF2B5EF4-FFF2-40B4-BE49-F238E27FC236}">
                <a16:creationId xmlns:a16="http://schemas.microsoft.com/office/drawing/2014/main" id="{DE095688-5D3D-4FEE-BAD0-56BAAD85ACE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AutoShape 10" descr="Cartoon house png, Cartoon house png Transparent FREE for download on  WebStockReview 2020">
            <a:extLst>
              <a:ext uri="{FF2B5EF4-FFF2-40B4-BE49-F238E27FC236}">
                <a16:creationId xmlns:a16="http://schemas.microsoft.com/office/drawing/2014/main" id="{F5F004F1-8A27-4D88-8360-5BA481094F7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5B9DD183-9939-41DC-AB09-070F2E51F6D3}"/>
              </a:ext>
            </a:extLst>
          </p:cNvPr>
          <p:cNvPicPr>
            <a:picLocks noGrp="1" noChangeAspect="1"/>
          </p:cNvPicPr>
          <p:nvPr>
            <p:ph type="pic" sz="quarter" idx="56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8" b="8468"/>
          <a:stretch>
            <a:fillRect/>
          </a:stretch>
        </p:blipFill>
        <p:spPr>
          <a:xfrm>
            <a:off x="3203848" y="1094216"/>
            <a:ext cx="637269" cy="613140"/>
          </a:xfrm>
          <a:ln>
            <a:noFill/>
            <a:miter lim="800000"/>
            <a:headEnd/>
            <a:tailEnd/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02070DB-374B-4C08-A97A-634C8F83F3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052736"/>
            <a:ext cx="569914" cy="56991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FE01177-5380-4136-827C-EED16620E7B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53" t="2376" r="20069"/>
          <a:stretch/>
        </p:blipFill>
        <p:spPr>
          <a:xfrm>
            <a:off x="6796087" y="1117590"/>
            <a:ext cx="525463" cy="49941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2">
            <a:extLst>
              <a:ext uri="{FF2B5EF4-FFF2-40B4-BE49-F238E27FC236}">
                <a16:creationId xmlns:a16="http://schemas.microsoft.com/office/drawing/2014/main" id="{6E379393-2BD6-FB46-BEBA-0C6EC0BEB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688" y="1766888"/>
            <a:ext cx="3563937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14">
            <a:extLst>
              <a:ext uri="{FF2B5EF4-FFF2-40B4-BE49-F238E27FC236}">
                <a16:creationId xmlns:a16="http://schemas.microsoft.com/office/drawing/2014/main" id="{B6415E57-3931-834D-9E69-1B5475AC05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77" r="-958" b="68558"/>
          <a:stretch>
            <a:fillRect/>
          </a:stretch>
        </p:blipFill>
        <p:spPr bwMode="auto">
          <a:xfrm>
            <a:off x="5127625" y="1677988"/>
            <a:ext cx="8255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Box 17">
            <a:extLst>
              <a:ext uri="{FF2B5EF4-FFF2-40B4-BE49-F238E27FC236}">
                <a16:creationId xmlns:a16="http://schemas.microsoft.com/office/drawing/2014/main" id="{80C96262-53D1-4441-9775-EAE8BBAC59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0325" y="3581400"/>
            <a:ext cx="9175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000" b="1" dirty="0" err="1">
                <a:latin typeface="Comic Sans MS" panose="030F0902030302020204" pitchFamily="66" charset="0"/>
              </a:rPr>
              <a:t>describing</a:t>
            </a:r>
            <a:r>
              <a:rPr lang="fr-FR" altLang="en-US" sz="1000" b="1" dirty="0">
                <a:latin typeface="Comic Sans MS" panose="030F0902030302020204" pitchFamily="66" charset="0"/>
              </a:rPr>
              <a:t> </a:t>
            </a:r>
            <a:r>
              <a:rPr lang="fr-FR" altLang="en-US" sz="1000" b="1" dirty="0" err="1">
                <a:latin typeface="Comic Sans MS" panose="030F0902030302020204" pitchFamily="66" charset="0"/>
              </a:rPr>
              <a:t>where</a:t>
            </a:r>
            <a:r>
              <a:rPr lang="fr-FR" altLang="en-US" sz="1000" b="1" dirty="0">
                <a:latin typeface="Comic Sans MS" panose="030F0902030302020204" pitchFamily="66" charset="0"/>
              </a:rPr>
              <a:t> </a:t>
            </a:r>
            <a:r>
              <a:rPr lang="fr-FR" altLang="en-US" sz="1000" b="1" dirty="0" err="1">
                <a:latin typeface="Comic Sans MS" panose="030F0902030302020204" pitchFamily="66" charset="0"/>
              </a:rPr>
              <a:t>you</a:t>
            </a:r>
            <a:r>
              <a:rPr lang="fr-FR" altLang="en-US" sz="1000" b="1" dirty="0">
                <a:latin typeface="Comic Sans MS" panose="030F0902030302020204" pitchFamily="66" charset="0"/>
              </a:rPr>
              <a:t> live</a:t>
            </a:r>
          </a:p>
        </p:txBody>
      </p:sp>
      <p:sp>
        <p:nvSpPr>
          <p:cNvPr id="18436" name="TextBox 19">
            <a:extLst>
              <a:ext uri="{FF2B5EF4-FFF2-40B4-BE49-F238E27FC236}">
                <a16:creationId xmlns:a16="http://schemas.microsoft.com/office/drawing/2014/main" id="{E35FD860-6986-ED48-9F44-81D32975F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95413" y="2073275"/>
            <a:ext cx="11493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000">
                <a:latin typeface="Comic Sans MS" panose="030F0902030302020204" pitchFamily="66" charset="0"/>
              </a:rPr>
              <a:t>understanding adjectival agreement</a:t>
            </a:r>
          </a:p>
        </p:txBody>
      </p:sp>
      <p:sp>
        <p:nvSpPr>
          <p:cNvPr id="18437" name="TextBox 20">
            <a:extLst>
              <a:ext uri="{FF2B5EF4-FFF2-40B4-BE49-F238E27FC236}">
                <a16:creationId xmlns:a16="http://schemas.microsoft.com/office/drawing/2014/main" id="{5F81C2D1-BD96-0B4D-B696-987400A1C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0400" y="1844824"/>
            <a:ext cx="10636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000" dirty="0" err="1">
                <a:latin typeface="Comic Sans MS" panose="030F0902030302020204" pitchFamily="66" charset="0"/>
              </a:rPr>
              <a:t>describing</a:t>
            </a:r>
            <a:r>
              <a:rPr lang="fr-FR" altLang="en-US" sz="1000" dirty="0">
                <a:latin typeface="Comic Sans MS" panose="030F0902030302020204" pitchFamily="66" charset="0"/>
              </a:rPr>
              <a:t> </a:t>
            </a:r>
            <a:r>
              <a:rPr lang="fr-FR" altLang="en-US" sz="1000" dirty="0" err="1">
                <a:latin typeface="Comic Sans MS" panose="030F0902030302020204" pitchFamily="66" charset="0"/>
              </a:rPr>
              <a:t>what</a:t>
            </a:r>
            <a:r>
              <a:rPr lang="fr-FR" altLang="en-US" sz="1000" dirty="0">
                <a:latin typeface="Comic Sans MS" panose="030F0902030302020204" pitchFamily="66" charset="0"/>
              </a:rPr>
              <a:t> is in </a:t>
            </a:r>
            <a:r>
              <a:rPr lang="fr-FR" altLang="en-US" sz="1000" dirty="0" err="1">
                <a:latin typeface="Comic Sans MS" panose="030F0902030302020204" pitchFamily="66" charset="0"/>
              </a:rPr>
              <a:t>your</a:t>
            </a:r>
            <a:r>
              <a:rPr lang="fr-FR" altLang="en-US" sz="1000" dirty="0">
                <a:latin typeface="Comic Sans MS" panose="030F0902030302020204" pitchFamily="66" charset="0"/>
              </a:rPr>
              <a:t> </a:t>
            </a:r>
            <a:r>
              <a:rPr lang="fr-FR" altLang="en-US" sz="1000" dirty="0" err="1">
                <a:latin typeface="Comic Sans MS" panose="030F0902030302020204" pitchFamily="66" charset="0"/>
              </a:rPr>
              <a:t>town</a:t>
            </a:r>
            <a:endParaRPr lang="fr-FR" altLang="en-US" sz="1000" dirty="0">
              <a:latin typeface="Comic Sans MS" panose="030F0902030302020204" pitchFamily="66" charset="0"/>
            </a:endParaRPr>
          </a:p>
        </p:txBody>
      </p:sp>
      <p:sp>
        <p:nvSpPr>
          <p:cNvPr id="18438" name="TextBox 21">
            <a:extLst>
              <a:ext uri="{FF2B5EF4-FFF2-40B4-BE49-F238E27FC236}">
                <a16:creationId xmlns:a16="http://schemas.microsoft.com/office/drawing/2014/main" id="{56FE1057-56FB-5944-9FAC-73D191AFC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5838" y="3008313"/>
            <a:ext cx="1055687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000" b="1" dirty="0" err="1">
                <a:latin typeface="Comic Sans MS" panose="030F0902030302020204" pitchFamily="66" charset="0"/>
              </a:rPr>
              <a:t>describing</a:t>
            </a:r>
            <a:r>
              <a:rPr lang="fr-FR" altLang="en-US" sz="1000" b="1" dirty="0">
                <a:latin typeface="Comic Sans MS" panose="030F0902030302020204" pitchFamily="66" charset="0"/>
              </a:rPr>
              <a:t> </a:t>
            </a:r>
            <a:r>
              <a:rPr lang="fr-FR" altLang="en-US" sz="1000" b="1" dirty="0" err="1">
                <a:latin typeface="Comic Sans MS" panose="030F0902030302020204" pitchFamily="66" charset="0"/>
              </a:rPr>
              <a:t>where</a:t>
            </a:r>
            <a:r>
              <a:rPr lang="fr-FR" altLang="en-US" sz="1000" b="1" dirty="0">
                <a:latin typeface="Comic Sans MS" panose="030F0902030302020204" pitchFamily="66" charset="0"/>
              </a:rPr>
              <a:t> </a:t>
            </a:r>
            <a:r>
              <a:rPr lang="fr-FR" altLang="en-US" sz="1000" b="1" dirty="0" err="1">
                <a:latin typeface="Comic Sans MS" panose="030F0902030302020204" pitchFamily="66" charset="0"/>
              </a:rPr>
              <a:t>you</a:t>
            </a:r>
            <a:r>
              <a:rPr lang="fr-FR" altLang="en-US" sz="1000" b="1" dirty="0">
                <a:latin typeface="Comic Sans MS" panose="030F0902030302020204" pitchFamily="66" charset="0"/>
              </a:rPr>
              <a:t> live</a:t>
            </a:r>
          </a:p>
        </p:txBody>
      </p:sp>
      <p:sp>
        <p:nvSpPr>
          <p:cNvPr id="18439" name="TextBox 24">
            <a:extLst>
              <a:ext uri="{FF2B5EF4-FFF2-40B4-BE49-F238E27FC236}">
                <a16:creationId xmlns:a16="http://schemas.microsoft.com/office/drawing/2014/main" id="{79E7AA17-B50F-4546-ABFE-BAAEEC0F0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3263" y="1744663"/>
            <a:ext cx="825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000">
                <a:solidFill>
                  <a:srgbClr val="FF0000"/>
                </a:solidFill>
                <a:latin typeface="Comic Sans MS" panose="030F0902030302020204" pitchFamily="66" charset="0"/>
              </a:rPr>
              <a:t>recall &amp; expansion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2CBC29D-29D9-4C43-85A1-8534A8CBD30B}"/>
              </a:ext>
            </a:extLst>
          </p:cNvPr>
          <p:cNvSpPr/>
          <p:nvPr/>
        </p:nvSpPr>
        <p:spPr>
          <a:xfrm>
            <a:off x="7021513" y="3386138"/>
            <a:ext cx="34925" cy="39211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4CF95B4F-2C71-6A43-8D5C-2332A8EC1424}"/>
              </a:ext>
            </a:extLst>
          </p:cNvPr>
          <p:cNvSpPr/>
          <p:nvPr/>
        </p:nvSpPr>
        <p:spPr>
          <a:xfrm>
            <a:off x="6721748" y="2564904"/>
            <a:ext cx="1090612" cy="1101725"/>
          </a:xfrm>
          <a:prstGeom prst="rightArrow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050" dirty="0" err="1">
                <a:latin typeface="Comic Sans MS" panose="030F0702030302020204" pitchFamily="66" charset="0"/>
              </a:rPr>
              <a:t>Talking</a:t>
            </a:r>
            <a:r>
              <a:rPr lang="fr-FR" sz="1050" dirty="0">
                <a:latin typeface="Comic Sans MS" panose="030F0702030302020204" pitchFamily="66" charset="0"/>
              </a:rPr>
              <a:t> about Christmas</a:t>
            </a:r>
            <a:endParaRPr lang="fr-FR" dirty="0">
              <a:latin typeface="Comic Sans MS" panose="030F0702030302020204" pitchFamily="66" charset="0"/>
            </a:endParaRPr>
          </a:p>
        </p:txBody>
      </p:sp>
      <p:sp>
        <p:nvSpPr>
          <p:cNvPr id="18442" name="Text Placeholder 1">
            <a:extLst>
              <a:ext uri="{FF2B5EF4-FFF2-40B4-BE49-F238E27FC236}">
                <a16:creationId xmlns:a16="http://schemas.microsoft.com/office/drawing/2014/main" id="{BAE72C80-12B8-E448-8D3F-F1F636E74396}"/>
              </a:ext>
            </a:extLst>
          </p:cNvPr>
          <p:cNvSpPr txBox="1">
            <a:spLocks/>
          </p:cNvSpPr>
          <p:nvPr/>
        </p:nvSpPr>
        <p:spPr bwMode="auto">
          <a:xfrm>
            <a:off x="1395413" y="4778375"/>
            <a:ext cx="1503362" cy="433388"/>
          </a:xfrm>
          <a:prstGeom prst="rect">
            <a:avLst/>
          </a:prstGeom>
          <a:noFill/>
          <a:ln w="9525">
            <a:solidFill>
              <a:srgbClr val="B4117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100">
                <a:latin typeface="Comic Sans MS" panose="030F0902030302020204" pitchFamily="66" charset="0"/>
              </a:rPr>
              <a:t>knowledge</a:t>
            </a:r>
          </a:p>
        </p:txBody>
      </p:sp>
      <p:sp>
        <p:nvSpPr>
          <p:cNvPr id="18443" name="Text Placeholder 1">
            <a:extLst>
              <a:ext uri="{FF2B5EF4-FFF2-40B4-BE49-F238E27FC236}">
                <a16:creationId xmlns:a16="http://schemas.microsoft.com/office/drawing/2014/main" id="{908C7DAA-9E70-A543-B15F-54D8ADD1AF7C}"/>
              </a:ext>
            </a:extLst>
          </p:cNvPr>
          <p:cNvSpPr txBox="1">
            <a:spLocks/>
          </p:cNvSpPr>
          <p:nvPr/>
        </p:nvSpPr>
        <p:spPr bwMode="auto">
          <a:xfrm>
            <a:off x="3819525" y="4778375"/>
            <a:ext cx="1504950" cy="433388"/>
          </a:xfrm>
          <a:prstGeom prst="rect">
            <a:avLst/>
          </a:prstGeom>
          <a:noFill/>
          <a:ln w="9525">
            <a:solidFill>
              <a:srgbClr val="B3CC3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GB" altLang="en-US" sz="2100">
                <a:latin typeface="Comic Sans MS" panose="030F0902030302020204" pitchFamily="66" charset="0"/>
              </a:rPr>
              <a:t>skills</a:t>
            </a:r>
            <a:endParaRPr lang="en-GB" altLang="en-US" sz="1800">
              <a:latin typeface="Comic Sans MS" panose="030F0902030302020204" pitchFamily="66" charset="0"/>
            </a:endParaRPr>
          </a:p>
        </p:txBody>
      </p:sp>
      <p:sp>
        <p:nvSpPr>
          <p:cNvPr id="18444" name="Text Placeholder 1">
            <a:extLst>
              <a:ext uri="{FF2B5EF4-FFF2-40B4-BE49-F238E27FC236}">
                <a16:creationId xmlns:a16="http://schemas.microsoft.com/office/drawing/2014/main" id="{6CA93B22-5004-7942-8111-644C03FCCE2F}"/>
              </a:ext>
            </a:extLst>
          </p:cNvPr>
          <p:cNvSpPr txBox="1">
            <a:spLocks/>
          </p:cNvSpPr>
          <p:nvPr/>
        </p:nvSpPr>
        <p:spPr bwMode="auto">
          <a:xfrm>
            <a:off x="6246813" y="4778375"/>
            <a:ext cx="1503362" cy="433388"/>
          </a:xfrm>
          <a:prstGeom prst="rect">
            <a:avLst/>
          </a:prstGeom>
          <a:noFill/>
          <a:ln w="9525">
            <a:solidFill>
              <a:srgbClr val="006D8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GB" altLang="en-US" sz="2100">
                <a:latin typeface="Comic Sans MS" panose="030F0902030302020204" pitchFamily="66" charset="0"/>
              </a:rPr>
              <a:t>grammar</a:t>
            </a:r>
            <a:endParaRPr lang="en-GB" altLang="en-US" sz="2700" b="1">
              <a:latin typeface="Comic Sans MS" panose="030F0902030302020204" pitchFamily="66" charset="0"/>
            </a:endParaRPr>
          </a:p>
        </p:txBody>
      </p:sp>
      <p:sp>
        <p:nvSpPr>
          <p:cNvPr id="18445" name="TextBox 33">
            <a:extLst>
              <a:ext uri="{FF2B5EF4-FFF2-40B4-BE49-F238E27FC236}">
                <a16:creationId xmlns:a16="http://schemas.microsoft.com/office/drawing/2014/main" id="{14A20CF4-E041-064B-8DAB-74468F2EE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375" y="5299075"/>
            <a:ext cx="156210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b="1">
                <a:latin typeface="Comic Sans MS" panose="030F0902030302020204" pitchFamily="66" charset="0"/>
              </a:rPr>
              <a:t>listening, speaking</a:t>
            </a:r>
            <a:r>
              <a:rPr lang="fr-FR" altLang="en-US" sz="1800">
                <a:latin typeface="Comic Sans MS" panose="030F0902030302020204" pitchFamily="66" charset="0"/>
              </a:rPr>
              <a:t>, reading &amp; writing</a:t>
            </a:r>
          </a:p>
        </p:txBody>
      </p:sp>
      <p:sp>
        <p:nvSpPr>
          <p:cNvPr id="18446" name="TextBox 34">
            <a:extLst>
              <a:ext uri="{FF2B5EF4-FFF2-40B4-BE49-F238E27FC236}">
                <a16:creationId xmlns:a16="http://schemas.microsoft.com/office/drawing/2014/main" id="{72606736-60C0-B840-89FF-CA7DD8532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888" y="5280025"/>
            <a:ext cx="18303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>
                <a:latin typeface="Comic Sans MS" panose="030F0902030302020204" pitchFamily="66" charset="0"/>
              </a:rPr>
              <a:t>Using irregular present tense verbs &amp; adjectives</a:t>
            </a:r>
            <a:endParaRPr lang="fr-FR" altLang="en-US" sz="1800" b="1">
              <a:latin typeface="Comic Sans MS" panose="030F0902030302020204" pitchFamily="66" charset="0"/>
            </a:endParaRPr>
          </a:p>
        </p:txBody>
      </p:sp>
      <p:sp>
        <p:nvSpPr>
          <p:cNvPr id="18447" name="TextBox 35">
            <a:extLst>
              <a:ext uri="{FF2B5EF4-FFF2-40B4-BE49-F238E27FC236}">
                <a16:creationId xmlns:a16="http://schemas.microsoft.com/office/drawing/2014/main" id="{9828F92E-A6A9-BF44-A387-A26BE4ACE3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7938" y="5299075"/>
            <a:ext cx="16938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>
                <a:latin typeface="Comic Sans MS" panose="030F0902030302020204" pitchFamily="66" charset="0"/>
              </a:rPr>
              <a:t>Describing myself and others</a:t>
            </a:r>
            <a:endParaRPr lang="fr-FR" altLang="en-US" sz="1800" b="1">
              <a:latin typeface="Comic Sans MS" panose="030F0902030302020204" pitchFamily="66" charset="0"/>
            </a:endParaRP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4ED077EE-0681-43E0-B46F-CF9EFEE90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1141" y="1336676"/>
            <a:ext cx="10636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000" dirty="0" err="1">
                <a:latin typeface="Comic Sans MS" panose="030F0902030302020204" pitchFamily="66" charset="0"/>
              </a:rPr>
              <a:t>describing</a:t>
            </a:r>
            <a:r>
              <a:rPr lang="fr-FR" altLang="en-US" sz="1000" dirty="0">
                <a:latin typeface="Comic Sans MS" panose="030F0902030302020204" pitchFamily="66" charset="0"/>
              </a:rPr>
              <a:t> </a:t>
            </a:r>
            <a:r>
              <a:rPr lang="fr-FR" altLang="en-US" sz="1000" dirty="0" err="1">
                <a:latin typeface="Comic Sans MS" panose="030F0902030302020204" pitchFamily="66" charset="0"/>
              </a:rPr>
              <a:t>what</a:t>
            </a:r>
            <a:r>
              <a:rPr lang="fr-FR" altLang="en-US" sz="1000" dirty="0">
                <a:latin typeface="Comic Sans MS" panose="030F0902030302020204" pitchFamily="66" charset="0"/>
              </a:rPr>
              <a:t> is in </a:t>
            </a:r>
            <a:r>
              <a:rPr lang="fr-FR" altLang="en-US" sz="1000" dirty="0" err="1">
                <a:latin typeface="Comic Sans MS" panose="030F0902030302020204" pitchFamily="66" charset="0"/>
              </a:rPr>
              <a:t>your</a:t>
            </a:r>
            <a:r>
              <a:rPr lang="fr-FR" altLang="en-US" sz="1000" dirty="0">
                <a:latin typeface="Comic Sans MS" panose="030F0902030302020204" pitchFamily="66" charset="0"/>
              </a:rPr>
              <a:t> </a:t>
            </a:r>
            <a:r>
              <a:rPr lang="fr-FR" altLang="en-US" sz="1000" dirty="0" err="1">
                <a:latin typeface="Comic Sans MS" panose="030F0902030302020204" pitchFamily="66" charset="0"/>
              </a:rPr>
              <a:t>town</a:t>
            </a:r>
            <a:endParaRPr lang="fr-FR" altLang="en-US" sz="1000" dirty="0">
              <a:latin typeface="Comic Sans MS" panose="030F0902030302020204" pitchFamily="66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0361AA67-AABA-824F-9B94-60ED36A7145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277938" y="1340768"/>
            <a:ext cx="6669087" cy="1201738"/>
          </a:xfrm>
        </p:spPr>
        <p:txBody>
          <a:bodyPr>
            <a:noAutofit/>
          </a:bodyPr>
          <a:lstStyle/>
          <a:p>
            <a:pPr>
              <a:defRPr/>
            </a:pPr>
            <a:br>
              <a:rPr lang="en-GB" altLang="en-US" sz="2400" u="sng" dirty="0">
                <a:latin typeface="Comic Sans MS" panose="030F0702030302020204" pitchFamily="66" charset="0"/>
              </a:rPr>
            </a:br>
            <a:br>
              <a:rPr lang="en-GB" altLang="en-US" sz="2400" u="sng" dirty="0">
                <a:latin typeface="Comic Sans MS" panose="030F0702030302020204" pitchFamily="66" charset="0"/>
              </a:rPr>
            </a:br>
            <a:br>
              <a:rPr lang="en-GB" altLang="en-US" sz="2400" u="sng" dirty="0">
                <a:latin typeface="Comic Sans MS" panose="030F0702030302020204" pitchFamily="66" charset="0"/>
              </a:rPr>
            </a:br>
            <a:r>
              <a:rPr lang="en-GB" altLang="en-US" sz="2400" u="sng" dirty="0">
                <a:latin typeface="Comic Sans MS" panose="030F0702030302020204" pitchFamily="66" charset="0"/>
              </a:rPr>
              <a:t>L’objectif</a:t>
            </a:r>
            <a:r>
              <a:rPr lang="en-GB" altLang="en-US" sz="2800" u="sng" dirty="0">
                <a:latin typeface="Comic Sans MS" panose="030F0702030302020204" pitchFamily="66" charset="0"/>
              </a:rPr>
              <a:t>:</a:t>
            </a:r>
            <a:br>
              <a:rPr lang="en-GB" altLang="en-US" sz="2800" u="sng" dirty="0">
                <a:latin typeface="Comic Sans MS" panose="030F0702030302020204" pitchFamily="66" charset="0"/>
              </a:rPr>
            </a:br>
            <a:br>
              <a:rPr lang="en-GB" altLang="en-US" sz="2400" dirty="0">
                <a:latin typeface="Comic Sans MS" panose="030F0702030302020204" pitchFamily="66" charset="0"/>
              </a:rPr>
            </a:br>
            <a:r>
              <a:rPr lang="en-GB" sz="2400" dirty="0">
                <a:latin typeface="Comic Sans MS" panose="030F0702030302020204" pitchFamily="66" charset="0"/>
              </a:rPr>
              <a:t>To be able to describe what is in your town.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FEA67F-8739-414E-9B26-8FCF3F47EE95}"/>
              </a:ext>
            </a:extLst>
          </p:cNvPr>
          <p:cNvSpPr/>
          <p:nvPr/>
        </p:nvSpPr>
        <p:spPr>
          <a:xfrm>
            <a:off x="1143000" y="887413"/>
            <a:ext cx="1863725" cy="758825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125" b="1" dirty="0">
                <a:solidFill>
                  <a:schemeClr val="bg1"/>
                </a:solidFill>
                <a:latin typeface="Comic Sans MS" panose="030F0702030302020204" pitchFamily="66" charset="0"/>
              </a:rPr>
              <a:t>La grande idée:</a:t>
            </a:r>
          </a:p>
          <a:p>
            <a:pPr algn="ctr">
              <a:defRPr/>
            </a:pPr>
            <a:r>
              <a:rPr lang="fr-FR" sz="1125" dirty="0">
                <a:solidFill>
                  <a:schemeClr val="bg1"/>
                </a:solidFill>
                <a:latin typeface="Comic Sans MS" panose="030F0702030302020204" pitchFamily="66" charset="0"/>
              </a:rPr>
              <a:t>Identity &amp; culture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442844-B4D6-B344-88CB-6C6FD10FA51A}"/>
              </a:ext>
            </a:extLst>
          </p:cNvPr>
          <p:cNvSpPr/>
          <p:nvPr/>
        </p:nvSpPr>
        <p:spPr>
          <a:xfrm>
            <a:off x="3021013" y="887413"/>
            <a:ext cx="3116262" cy="75882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>
                <a:solidFill>
                  <a:srgbClr val="FF0000"/>
                </a:solidFill>
                <a:latin typeface="Comic Sans MS" panose="030F0702030302020204" pitchFamily="66" charset="0"/>
              </a:rPr>
              <a:t>Qu’est-ce qu’il y a dans ta ville?</a:t>
            </a:r>
          </a:p>
        </p:txBody>
      </p:sp>
      <p:sp>
        <p:nvSpPr>
          <p:cNvPr id="20484" name="TextBox 6">
            <a:extLst>
              <a:ext uri="{FF2B5EF4-FFF2-40B4-BE49-F238E27FC236}">
                <a16:creationId xmlns:a16="http://schemas.microsoft.com/office/drawing/2014/main" id="{A44E49A0-1F21-5044-AD8B-A85E3C9FC9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0488" y="3914775"/>
            <a:ext cx="1865312" cy="1754326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902030302020204" pitchFamily="66" charset="0"/>
              </a:rPr>
              <a:t>Can I identify different buildings and places in my town in French </a:t>
            </a:r>
            <a:r>
              <a:rPr lang="en-GB" altLang="en-US" sz="1800" b="1" dirty="0">
                <a:latin typeface="Comic Sans MS" panose="030F0902030302020204" pitchFamily="66" charset="0"/>
              </a:rPr>
              <a:t>from memory</a:t>
            </a:r>
            <a:r>
              <a:rPr lang="en-GB" altLang="en-US" sz="1800" dirty="0">
                <a:latin typeface="Comic Sans MS" panose="030F0902030302020204" pitchFamily="66" charset="0"/>
              </a:rPr>
              <a:t>?</a:t>
            </a:r>
          </a:p>
        </p:txBody>
      </p:sp>
      <p:sp>
        <p:nvSpPr>
          <p:cNvPr id="20485" name="TextBox 7">
            <a:extLst>
              <a:ext uri="{FF2B5EF4-FFF2-40B4-BE49-F238E27FC236}">
                <a16:creationId xmlns:a16="http://schemas.microsoft.com/office/drawing/2014/main" id="{F2451DC5-BCBD-F140-A24C-02F277242D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89523" y="3914775"/>
            <a:ext cx="2245915" cy="1754326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902030302020204" pitchFamily="66" charset="0"/>
              </a:rPr>
              <a:t>Am I able to use the phrase “</a:t>
            </a:r>
            <a:r>
              <a:rPr lang="en-GB" altLang="en-US" sz="1800" b="1" dirty="0" err="1">
                <a:latin typeface="Comic Sans MS" panose="030F0902030302020204" pitchFamily="66" charset="0"/>
              </a:rPr>
              <a:t>il</a:t>
            </a:r>
            <a:r>
              <a:rPr lang="en-GB" altLang="en-US" sz="1800" b="1" dirty="0">
                <a:latin typeface="Comic Sans MS" panose="030F0902030302020204" pitchFamily="66" charset="0"/>
              </a:rPr>
              <a:t> y a</a:t>
            </a:r>
            <a:r>
              <a:rPr lang="en-GB" altLang="en-US" sz="1800" dirty="0">
                <a:latin typeface="Comic Sans MS" panose="030F0902030302020204" pitchFamily="66" charset="0"/>
              </a:rPr>
              <a:t>” and “</a:t>
            </a:r>
            <a:r>
              <a:rPr lang="en-GB" altLang="en-US" sz="1800" b="1" dirty="0" err="1">
                <a:latin typeface="Comic Sans MS" panose="030F0902030302020204" pitchFamily="66" charset="0"/>
              </a:rPr>
              <a:t>il</a:t>
            </a:r>
            <a:r>
              <a:rPr lang="en-GB" altLang="en-US" sz="1800" b="1" dirty="0">
                <a:latin typeface="Comic Sans MS" panose="030F0902030302020204" pitchFamily="66" charset="0"/>
              </a:rPr>
              <a:t> </a:t>
            </a:r>
            <a:r>
              <a:rPr lang="en-GB" altLang="en-US" sz="1800" b="1" dirty="0" err="1">
                <a:latin typeface="Comic Sans MS" panose="030F0902030302020204" pitchFamily="66" charset="0"/>
              </a:rPr>
              <a:t>n’y</a:t>
            </a:r>
            <a:r>
              <a:rPr lang="en-GB" altLang="en-US" sz="1800" b="1" dirty="0">
                <a:latin typeface="Comic Sans MS" panose="030F0902030302020204" pitchFamily="66" charset="0"/>
              </a:rPr>
              <a:t> a pas de</a:t>
            </a:r>
            <a:r>
              <a:rPr lang="en-GB" altLang="en-US" sz="1800" dirty="0">
                <a:latin typeface="Comic Sans MS" panose="030F0902030302020204" pitchFamily="66" charset="0"/>
              </a:rPr>
              <a:t>” to talk about what is and isn’t in my town?</a:t>
            </a:r>
          </a:p>
        </p:txBody>
      </p:sp>
      <p:sp>
        <p:nvSpPr>
          <p:cNvPr id="20486" name="TextBox 8">
            <a:extLst>
              <a:ext uri="{FF2B5EF4-FFF2-40B4-BE49-F238E27FC236}">
                <a16:creationId xmlns:a16="http://schemas.microsoft.com/office/drawing/2014/main" id="{ACCF84E5-0650-BE43-8EAC-3241558C62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2013" y="3914775"/>
            <a:ext cx="2005012" cy="1200329"/>
          </a:xfrm>
          <a:prstGeom prst="rect">
            <a:avLst/>
          </a:prstGeom>
          <a:solidFill>
            <a:srgbClr val="FFFF66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902030302020204" pitchFamily="66" charset="0"/>
              </a:rPr>
              <a:t>Am I able to independently say what there is in my town?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CE6EE-2B17-AF4A-9D66-EDBC0392A8BA}"/>
              </a:ext>
            </a:extLst>
          </p:cNvPr>
          <p:cNvSpPr/>
          <p:nvPr/>
        </p:nvSpPr>
        <p:spPr>
          <a:xfrm>
            <a:off x="1498600" y="3429000"/>
            <a:ext cx="1776413" cy="32385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>
                <a:solidFill>
                  <a:prstClr val="black"/>
                </a:solidFill>
                <a:latin typeface="Comic Sans MS" panose="030F0702030302020204" pitchFamily="66" charset="0"/>
              </a:rPr>
              <a:t>OUTCOMES</a:t>
            </a:r>
            <a:r>
              <a:rPr lang="es-ES" dirty="0">
                <a:solidFill>
                  <a:prstClr val="black"/>
                </a:solidFill>
              </a:rPr>
              <a:t>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B27254-697F-D448-A9F8-4C59D1C826BD}"/>
              </a:ext>
            </a:extLst>
          </p:cNvPr>
          <p:cNvSpPr/>
          <p:nvPr/>
        </p:nvSpPr>
        <p:spPr>
          <a:xfrm>
            <a:off x="6130925" y="887413"/>
            <a:ext cx="1863725" cy="758825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1125" b="1" dirty="0">
                <a:solidFill>
                  <a:schemeClr val="bg1"/>
                </a:solidFill>
                <a:latin typeface="Comic Sans MS" panose="030F0702030302020204" pitchFamily="66" charset="0"/>
              </a:rPr>
              <a:t>La grande idée</a:t>
            </a:r>
            <a:r>
              <a:rPr lang="en-GB" sz="1125" b="1" dirty="0">
                <a:solidFill>
                  <a:schemeClr val="bg1"/>
                </a:solidFill>
                <a:latin typeface="Comic Sans MS" panose="030F0702030302020204" pitchFamily="66" charset="0"/>
              </a:rPr>
              <a:t>:</a:t>
            </a:r>
          </a:p>
          <a:p>
            <a:pPr algn="ctr">
              <a:defRPr/>
            </a:pPr>
            <a:r>
              <a:rPr lang="en-GB" sz="1125" dirty="0">
                <a:solidFill>
                  <a:schemeClr val="bg1"/>
                </a:solidFill>
                <a:latin typeface="Comic Sans MS" panose="030F0702030302020204" pitchFamily="66" charset="0"/>
              </a:rPr>
              <a:t>Theme 1 – Identity &amp; culture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7411F428-301F-47FE-97F8-3CF4887F4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>
                <a:latin typeface="Comic Sans MS" panose="030F0702030302020204" pitchFamily="66" charset="0"/>
              </a:rPr>
              <a:t>Écrivez une liste de vocabulaire: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D1092661-2E8F-4E7E-8C81-07E616173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23949"/>
            <a:ext cx="8229600" cy="341724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fr-FR" altLang="en-US" dirty="0">
                <a:latin typeface="Comic Sans MS" panose="030F0702030302020204" pitchFamily="66" charset="0"/>
              </a:rPr>
              <a:t>Adjectives</a:t>
            </a:r>
          </a:p>
          <a:p>
            <a:pPr>
              <a:lnSpc>
                <a:spcPct val="150000"/>
              </a:lnSpc>
            </a:pPr>
            <a:r>
              <a:rPr lang="fr-FR" altLang="en-US" dirty="0">
                <a:latin typeface="Comic Sans MS" panose="030F0702030302020204" pitchFamily="66" charset="0"/>
              </a:rPr>
              <a:t>Places in </a:t>
            </a:r>
            <a:r>
              <a:rPr lang="fr-FR" altLang="en-US" dirty="0" err="1">
                <a:latin typeface="Comic Sans MS" panose="030F0702030302020204" pitchFamily="66" charset="0"/>
              </a:rPr>
              <a:t>town</a:t>
            </a:r>
            <a:endParaRPr lang="fr-FR" altLang="en-US" dirty="0">
              <a:latin typeface="Comic Sans MS" panose="030F0702030302020204" pitchFamily="66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547165-54CB-4177-88FB-3FBF1B633F95}"/>
              </a:ext>
            </a:extLst>
          </p:cNvPr>
          <p:cNvSpPr txBox="1"/>
          <p:nvPr/>
        </p:nvSpPr>
        <p:spPr>
          <a:xfrm>
            <a:off x="4433888" y="5589588"/>
            <a:ext cx="2895600" cy="3683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dirty="0">
                <a:latin typeface="Comic Sans MS" panose="030F0702030302020204" pitchFamily="66" charset="0"/>
              </a:rPr>
              <a:t>Do </a:t>
            </a:r>
            <a:r>
              <a:rPr lang="fr-FR" dirty="0" err="1">
                <a:latin typeface="Comic Sans MS" panose="030F0702030302020204" pitchFamily="66" charset="0"/>
              </a:rPr>
              <a:t>this</a:t>
            </a:r>
            <a:r>
              <a:rPr lang="fr-FR" dirty="0">
                <a:latin typeface="Comic Sans MS" panose="030F0702030302020204" pitchFamily="66" charset="0"/>
              </a:rPr>
              <a:t> </a:t>
            </a:r>
            <a:r>
              <a:rPr lang="fr-FR" dirty="0" err="1">
                <a:latin typeface="Comic Sans MS" panose="030F0702030302020204" pitchFamily="66" charset="0"/>
              </a:rPr>
              <a:t>from</a:t>
            </a:r>
            <a:r>
              <a:rPr lang="fr-FR" dirty="0">
                <a:latin typeface="Comic Sans MS" panose="030F0702030302020204" pitchFamily="66" charset="0"/>
              </a:rPr>
              <a:t> memory</a:t>
            </a:r>
          </a:p>
        </p:txBody>
      </p:sp>
      <p:pic>
        <p:nvPicPr>
          <p:cNvPr id="13317" name="Picture 4">
            <a:extLst>
              <a:ext uri="{FF2B5EF4-FFF2-40B4-BE49-F238E27FC236}">
                <a16:creationId xmlns:a16="http://schemas.microsoft.com/office/drawing/2014/main" id="{7347CB20-0887-4B0F-8104-E5558A8C0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16"/>
          <a:stretch>
            <a:fillRect/>
          </a:stretch>
        </p:blipFill>
        <p:spPr bwMode="auto">
          <a:xfrm>
            <a:off x="6392863" y="2344738"/>
            <a:ext cx="1887537" cy="188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>
            <a:extLst>
              <a:ext uri="{FF2B5EF4-FFF2-40B4-BE49-F238E27FC236}">
                <a16:creationId xmlns:a16="http://schemas.microsoft.com/office/drawing/2014/main" id="{97C4D84D-D03C-428F-A7E8-0AED40C10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1581" y="999093"/>
            <a:ext cx="1620837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702030302020204" pitchFamily="66" charset="0"/>
              </a:rPr>
              <a:t>I live</a:t>
            </a:r>
          </a:p>
        </p:txBody>
      </p:sp>
      <p:sp>
        <p:nvSpPr>
          <p:cNvPr id="14339" name="TextBox 3">
            <a:extLst>
              <a:ext uri="{FF2B5EF4-FFF2-40B4-BE49-F238E27FC236}">
                <a16:creationId xmlns:a16="http://schemas.microsoft.com/office/drawing/2014/main" id="{E55FE1A9-7928-44E8-AA7E-CA8E1BAF4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7928" y="1417550"/>
            <a:ext cx="2862263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702030302020204" pitchFamily="66" charset="0"/>
              </a:rPr>
              <a:t>I live in </a:t>
            </a:r>
          </a:p>
        </p:txBody>
      </p:sp>
      <p:sp>
        <p:nvSpPr>
          <p:cNvPr id="14340" name="TextBox 4">
            <a:extLst>
              <a:ext uri="{FF2B5EF4-FFF2-40B4-BE49-F238E27FC236}">
                <a16:creationId xmlns:a16="http://schemas.microsoft.com/office/drawing/2014/main" id="{94A060E3-04EA-45C7-B0CB-51EC6900D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186" y="1848566"/>
            <a:ext cx="3590801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702030302020204" pitchFamily="66" charset="0"/>
              </a:rPr>
              <a:t>I live in a house</a:t>
            </a:r>
          </a:p>
        </p:txBody>
      </p:sp>
      <p:sp>
        <p:nvSpPr>
          <p:cNvPr id="14341" name="TextBox 6">
            <a:extLst>
              <a:ext uri="{FF2B5EF4-FFF2-40B4-BE49-F238E27FC236}">
                <a16:creationId xmlns:a16="http://schemas.microsoft.com/office/drawing/2014/main" id="{3C26DD87-E1D8-44B6-B7F0-10460A3F32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3873" y="2267024"/>
            <a:ext cx="4270375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702030302020204" pitchFamily="66" charset="0"/>
              </a:rPr>
              <a:t>I live in a pretty house</a:t>
            </a:r>
          </a:p>
        </p:txBody>
      </p:sp>
      <p:sp>
        <p:nvSpPr>
          <p:cNvPr id="14342" name="TextBox 8">
            <a:extLst>
              <a:ext uri="{FF2B5EF4-FFF2-40B4-BE49-F238E27FC236}">
                <a16:creationId xmlns:a16="http://schemas.microsoft.com/office/drawing/2014/main" id="{74363DEC-B024-405E-81F9-5266E31045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9812" y="2699628"/>
            <a:ext cx="4781550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702030302020204" pitchFamily="66" charset="0"/>
              </a:rPr>
              <a:t>I live in a pretty house in Huddersfield. </a:t>
            </a:r>
          </a:p>
        </p:txBody>
      </p:sp>
      <p:sp>
        <p:nvSpPr>
          <p:cNvPr id="14343" name="TextBox 9">
            <a:extLst>
              <a:ext uri="{FF2B5EF4-FFF2-40B4-BE49-F238E27FC236}">
                <a16:creationId xmlns:a16="http://schemas.microsoft.com/office/drawing/2014/main" id="{9A70D890-0545-4E35-B727-8EC6F2AB79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7193" y="3852439"/>
            <a:ext cx="6157913" cy="6461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702030302020204" pitchFamily="66" charset="0"/>
              </a:rPr>
              <a:t>I live in a pretty house in Huddersfield. In my town, there is a cinema and a supermarket. </a:t>
            </a:r>
          </a:p>
        </p:txBody>
      </p:sp>
      <p:sp>
        <p:nvSpPr>
          <p:cNvPr id="14344" name="TextBox 11">
            <a:extLst>
              <a:ext uri="{FF2B5EF4-FFF2-40B4-BE49-F238E27FC236}">
                <a16:creationId xmlns:a16="http://schemas.microsoft.com/office/drawing/2014/main" id="{CF31BA60-F862-445A-8EE3-2043C953D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225" y="4583087"/>
            <a:ext cx="6927850" cy="6461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702030302020204" pitchFamily="66" charset="0"/>
              </a:rPr>
              <a:t>I live in a pretty house in Huddersfield. In my town, there is a cinema and a supermarket. However, there isn’t</a:t>
            </a:r>
          </a:p>
        </p:txBody>
      </p:sp>
      <p:sp>
        <p:nvSpPr>
          <p:cNvPr id="14345" name="TextBox 12">
            <a:extLst>
              <a:ext uri="{FF2B5EF4-FFF2-40B4-BE49-F238E27FC236}">
                <a16:creationId xmlns:a16="http://schemas.microsoft.com/office/drawing/2014/main" id="{7DF5A778-8ACD-4B31-89EF-87939C7932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9988" y="890588"/>
            <a:ext cx="1795462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500">
                <a:latin typeface="Comic Sans MS" panose="030F0702030302020204" pitchFamily="66" charset="0"/>
              </a:rPr>
              <a:t>Which of the following can you translate into French </a:t>
            </a:r>
            <a:r>
              <a:rPr lang="en-GB" altLang="en-US" sz="1500" b="1">
                <a:latin typeface="Comic Sans MS" panose="030F0702030302020204" pitchFamily="66" charset="0"/>
              </a:rPr>
              <a:t>without support?</a:t>
            </a:r>
            <a:endParaRPr lang="en-GB" altLang="en-US" sz="1500">
              <a:latin typeface="Comic Sans MS" panose="030F0702030302020204" pitchFamily="66" charset="0"/>
            </a:endParaRPr>
          </a:p>
        </p:txBody>
      </p:sp>
      <p:sp>
        <p:nvSpPr>
          <p:cNvPr id="14346" name="TextBox 14">
            <a:extLst>
              <a:ext uri="{FF2B5EF4-FFF2-40B4-BE49-F238E27FC236}">
                <a16:creationId xmlns:a16="http://schemas.microsoft.com/office/drawing/2014/main" id="{902BD15A-C812-4943-BB39-8A3F982C4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4050" y="3147474"/>
            <a:ext cx="566420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702030302020204" pitchFamily="66" charset="0"/>
              </a:rPr>
              <a:t>I live in a pretty house in Huddersfield. In my town, there is…</a:t>
            </a:r>
          </a:p>
        </p:txBody>
      </p:sp>
      <p:sp>
        <p:nvSpPr>
          <p:cNvPr id="14347" name="TextBox 10">
            <a:extLst>
              <a:ext uri="{FF2B5EF4-FFF2-40B4-BE49-F238E27FC236}">
                <a16:creationId xmlns:a16="http://schemas.microsoft.com/office/drawing/2014/main" id="{EA395CE1-7B96-4474-B4C1-3366808C2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25" y="5284788"/>
            <a:ext cx="7934325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omic Sans MS" panose="030F0702030302020204" pitchFamily="66" charset="0"/>
              </a:rPr>
              <a:t>I live in a pretty house in Huddersfield. In my town, there is a cinema and a supermarket. However, there isn’t a sports centre. 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TextBox 12">
            <a:extLst>
              <a:ext uri="{FF2B5EF4-FFF2-40B4-BE49-F238E27FC236}">
                <a16:creationId xmlns:a16="http://schemas.microsoft.com/office/drawing/2014/main" id="{E5CA3DAA-7CDC-4E3E-B8F9-D86AAC3B86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9988" y="890588"/>
            <a:ext cx="1795462" cy="124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500">
                <a:latin typeface="Comic Sans MS" panose="030F0702030302020204" pitchFamily="66" charset="0"/>
              </a:rPr>
              <a:t>Which of the following can you translate into French </a:t>
            </a:r>
            <a:r>
              <a:rPr lang="en-GB" altLang="en-US" sz="1500" b="1">
                <a:latin typeface="Comic Sans MS" panose="030F0702030302020204" pitchFamily="66" charset="0"/>
              </a:rPr>
              <a:t>without support?</a:t>
            </a:r>
            <a:endParaRPr lang="en-GB" altLang="en-US" sz="1500">
              <a:latin typeface="Comic Sans MS" panose="030F0702030302020204" pitchFamily="66" charset="0"/>
            </a:endParaRPr>
          </a:p>
        </p:txBody>
      </p:sp>
      <p:sp>
        <p:nvSpPr>
          <p:cNvPr id="12" name="TextBox 2">
            <a:extLst>
              <a:ext uri="{FF2B5EF4-FFF2-40B4-BE49-F238E27FC236}">
                <a16:creationId xmlns:a16="http://schemas.microsoft.com/office/drawing/2014/main" id="{1F2CDE3F-592F-4CFB-8913-1C392C313D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1581" y="999093"/>
            <a:ext cx="1620837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Comic Sans MS" panose="030F0702030302020204" pitchFamily="66" charset="0"/>
              </a:rPr>
              <a:t>J’habite</a:t>
            </a: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6B7AF308-4975-41E6-829C-2907CF31C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7928" y="1417550"/>
            <a:ext cx="2862263" cy="3683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Comic Sans MS" panose="030F0702030302020204" pitchFamily="66" charset="0"/>
              </a:rPr>
              <a:t>J’habite dans</a:t>
            </a:r>
          </a:p>
        </p:txBody>
      </p:sp>
      <p:sp>
        <p:nvSpPr>
          <p:cNvPr id="14" name="TextBox 4">
            <a:extLst>
              <a:ext uri="{FF2B5EF4-FFF2-40B4-BE49-F238E27FC236}">
                <a16:creationId xmlns:a16="http://schemas.microsoft.com/office/drawing/2014/main" id="{FDE2962E-4DC6-498F-9A90-9B1024A2F0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05186" y="1848566"/>
            <a:ext cx="3590801" cy="3698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Comic Sans MS" panose="030F0702030302020204" pitchFamily="66" charset="0"/>
              </a:rPr>
              <a:t>J’habite dans une maison</a:t>
            </a:r>
          </a:p>
        </p:txBody>
      </p:sp>
      <p:sp>
        <p:nvSpPr>
          <p:cNvPr id="15" name="TextBox 6">
            <a:extLst>
              <a:ext uri="{FF2B5EF4-FFF2-40B4-BE49-F238E27FC236}">
                <a16:creationId xmlns:a16="http://schemas.microsoft.com/office/drawing/2014/main" id="{F375B349-2C86-4BE7-B503-9B723824E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3873" y="2267024"/>
            <a:ext cx="4270375" cy="36933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Comic Sans MS" panose="030F0702030302020204" pitchFamily="66" charset="0"/>
              </a:rPr>
              <a:t>J’habite dans une maison jolie</a:t>
            </a: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id="{936DD8E7-E6D9-49F0-B4F5-C16E91D792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09812" y="2699628"/>
            <a:ext cx="478155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Comic Sans MS" panose="030F0702030302020204" pitchFamily="66" charset="0"/>
              </a:rPr>
              <a:t>J’habite dans une maison jolie à Huddersfield.</a:t>
            </a:r>
          </a:p>
        </p:txBody>
      </p:sp>
      <p:sp>
        <p:nvSpPr>
          <p:cNvPr id="17" name="TextBox 9">
            <a:extLst>
              <a:ext uri="{FF2B5EF4-FFF2-40B4-BE49-F238E27FC236}">
                <a16:creationId xmlns:a16="http://schemas.microsoft.com/office/drawing/2014/main" id="{F3CDBD14-A586-41CE-B67C-980FD59D8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7193" y="4086624"/>
            <a:ext cx="6157913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Comic Sans MS" panose="030F0702030302020204" pitchFamily="66" charset="0"/>
              </a:rPr>
              <a:t>J’habite dans une maison jolie à Huddersfield. Dans ma ville, il y a un cinéma et un supermarché. </a:t>
            </a:r>
          </a:p>
        </p:txBody>
      </p:sp>
      <p:sp>
        <p:nvSpPr>
          <p:cNvPr id="18" name="TextBox 11">
            <a:extLst>
              <a:ext uri="{FF2B5EF4-FFF2-40B4-BE49-F238E27FC236}">
                <a16:creationId xmlns:a16="http://schemas.microsoft.com/office/drawing/2014/main" id="{E163CAA5-01D4-4F6A-A38C-1AA17955C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2225" y="4817272"/>
            <a:ext cx="692785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Comic Sans MS" panose="030F0702030302020204" pitchFamily="66" charset="0"/>
              </a:rPr>
              <a:t>J’habite dans une maison jolie à Huddersfield. Dans ma ville, il y a un cinéma et un supermarché. Cependant, il n’y a pas de</a:t>
            </a:r>
          </a:p>
        </p:txBody>
      </p:sp>
      <p:sp>
        <p:nvSpPr>
          <p:cNvPr id="19" name="TextBox 14">
            <a:extLst>
              <a:ext uri="{FF2B5EF4-FFF2-40B4-BE49-F238E27FC236}">
                <a16:creationId xmlns:a16="http://schemas.microsoft.com/office/drawing/2014/main" id="{FB7361A8-C997-4A6C-B064-1F9BDE139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4050" y="3381659"/>
            <a:ext cx="5664200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Comic Sans MS" panose="030F0702030302020204" pitchFamily="66" charset="0"/>
              </a:rPr>
              <a:t>J’habite dans une maison jolie à Huddersfield. Dans ma ville, il y a …</a:t>
            </a:r>
          </a:p>
        </p:txBody>
      </p:sp>
      <p:sp>
        <p:nvSpPr>
          <p:cNvPr id="20" name="TextBox 10">
            <a:extLst>
              <a:ext uri="{FF2B5EF4-FFF2-40B4-BE49-F238E27FC236}">
                <a16:creationId xmlns:a16="http://schemas.microsoft.com/office/drawing/2014/main" id="{93310EB9-8A13-47F0-A130-84F9B7F597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25" y="5518973"/>
            <a:ext cx="7934325" cy="64633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en-US" sz="1800" dirty="0">
                <a:latin typeface="Comic Sans MS" panose="030F0702030302020204" pitchFamily="66" charset="0"/>
              </a:rPr>
              <a:t>J’habite dans une maison jolie à Huddersfield. Dans ma ville, il y a un cinéma et un supermarché. Cependant, il n’y a pas de centre sportif. </a:t>
            </a: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8873157-7E57-488D-ADAF-E60ED176A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453" y="269271"/>
            <a:ext cx="8427094" cy="2116137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  <a:defRPr/>
            </a:pPr>
            <a:r>
              <a:rPr lang="fr-FR" sz="2400" dirty="0">
                <a:latin typeface="Comic Sans MS" panose="030F0702030302020204" pitchFamily="66" charset="0"/>
              </a:rPr>
              <a:t>Bonjour, je m’appelle Amir. J’habite à Brighouse avec ma famille et j’habite dans une maison de luxe et confortable. Dans ma ville, il y a un musée, un supermarché et un cinéma. Cependant, dans ma ville, il n’y a pas de centre sportif et parc. </a:t>
            </a:r>
            <a:endParaRPr lang="fr-FR" sz="2800" dirty="0">
              <a:latin typeface="Comic Sans MS" panose="030F07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5CF686-A1C1-4CEB-8C6F-03B55CE6AB01}"/>
              </a:ext>
            </a:extLst>
          </p:cNvPr>
          <p:cNvSpPr txBox="1"/>
          <p:nvPr/>
        </p:nvSpPr>
        <p:spPr>
          <a:xfrm>
            <a:off x="539552" y="2808064"/>
            <a:ext cx="9077325" cy="27699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000" b="1" dirty="0" err="1">
                <a:latin typeface="Comic Sans MS" panose="030F0702030302020204" pitchFamily="66" charset="0"/>
              </a:rPr>
              <a:t>Using</a:t>
            </a:r>
            <a:r>
              <a:rPr lang="fr-FR" sz="2000" b="1" dirty="0">
                <a:latin typeface="Comic Sans MS" panose="030F0702030302020204" pitchFamily="66" charset="0"/>
              </a:rPr>
              <a:t> the </a:t>
            </a:r>
            <a:r>
              <a:rPr lang="fr-FR" sz="2000" b="1" dirty="0" err="1">
                <a:latin typeface="Comic Sans MS" panose="030F0702030302020204" pitchFamily="66" charset="0"/>
              </a:rPr>
              <a:t>reading</a:t>
            </a:r>
            <a:r>
              <a:rPr lang="fr-FR" sz="2000" b="1" dirty="0">
                <a:latin typeface="Comic Sans MS" panose="030F0702030302020204" pitchFamily="66" charset="0"/>
              </a:rPr>
              <a:t> </a:t>
            </a:r>
            <a:r>
              <a:rPr lang="fr-FR" sz="2000" b="1" dirty="0" err="1">
                <a:latin typeface="Comic Sans MS" panose="030F0702030302020204" pitchFamily="66" charset="0"/>
              </a:rPr>
              <a:t>text</a:t>
            </a:r>
            <a:r>
              <a:rPr lang="fr-FR" sz="2000" b="1" dirty="0">
                <a:latin typeface="Comic Sans MS" panose="030F0702030302020204" pitchFamily="66" charset="0"/>
              </a:rPr>
              <a:t> </a:t>
            </a:r>
            <a:r>
              <a:rPr lang="fr-FR" sz="2000" b="1" dirty="0" err="1">
                <a:latin typeface="Comic Sans MS" panose="030F0702030302020204" pitchFamily="66" charset="0"/>
              </a:rPr>
              <a:t>from</a:t>
            </a:r>
            <a:r>
              <a:rPr lang="fr-FR" sz="2000" b="1" dirty="0">
                <a:latin typeface="Comic Sans MS" panose="030F0702030302020204" pitchFamily="66" charset="0"/>
              </a:rPr>
              <a:t> last </a:t>
            </a:r>
            <a:r>
              <a:rPr lang="fr-FR" sz="2000" b="1" dirty="0" err="1">
                <a:latin typeface="Comic Sans MS" panose="030F0702030302020204" pitchFamily="66" charset="0"/>
              </a:rPr>
              <a:t>lesson</a:t>
            </a:r>
            <a:r>
              <a:rPr lang="fr-FR" sz="2000" b="1" dirty="0">
                <a:latin typeface="Comic Sans MS" panose="030F0702030302020204" pitchFamily="66" charset="0"/>
              </a:rPr>
              <a:t> as a model, can </a:t>
            </a:r>
            <a:r>
              <a:rPr lang="fr-FR" sz="2000" b="1" dirty="0" err="1">
                <a:latin typeface="Comic Sans MS" panose="030F0702030302020204" pitchFamily="66" charset="0"/>
              </a:rPr>
              <a:t>you</a:t>
            </a:r>
            <a:r>
              <a:rPr lang="fr-FR" sz="2000" b="1" dirty="0">
                <a:latin typeface="Comic Sans MS" panose="030F0702030302020204" pitchFamily="66" charset="0"/>
              </a:rPr>
              <a:t> </a:t>
            </a:r>
            <a:r>
              <a:rPr lang="fr-FR" sz="2000" b="1" dirty="0" err="1">
                <a:latin typeface="Comic Sans MS" panose="030F0702030302020204" pitchFamily="66" charset="0"/>
              </a:rPr>
              <a:t>now</a:t>
            </a:r>
            <a:r>
              <a:rPr lang="fr-FR" sz="2000" b="1" dirty="0">
                <a:latin typeface="Comic Sans MS" panose="030F0702030302020204" pitchFamily="66" charset="0"/>
              </a:rPr>
              <a:t> </a:t>
            </a:r>
            <a:r>
              <a:rPr lang="fr-FR" sz="2000" b="1" dirty="0" err="1">
                <a:latin typeface="Comic Sans MS" panose="030F0702030302020204" pitchFamily="66" charset="0"/>
              </a:rPr>
              <a:t>describe</a:t>
            </a:r>
            <a:r>
              <a:rPr lang="fr-FR" sz="2000" b="1" dirty="0">
                <a:latin typeface="Comic Sans MS" panose="030F0702030302020204" pitchFamily="66" charset="0"/>
              </a:rPr>
              <a:t> </a:t>
            </a:r>
            <a:r>
              <a:rPr lang="fr-FR" sz="2000" b="1" dirty="0" err="1">
                <a:latin typeface="Comic Sans MS" panose="030F0702030302020204" pitchFamily="66" charset="0"/>
              </a:rPr>
              <a:t>where</a:t>
            </a:r>
            <a:r>
              <a:rPr lang="fr-FR" sz="2000" b="1" dirty="0">
                <a:latin typeface="Comic Sans MS" panose="030F0702030302020204" pitchFamily="66" charset="0"/>
              </a:rPr>
              <a:t> </a:t>
            </a:r>
            <a:r>
              <a:rPr lang="fr-FR" sz="2000" b="1" dirty="0" err="1">
                <a:latin typeface="Comic Sans MS" panose="030F0702030302020204" pitchFamily="66" charset="0"/>
              </a:rPr>
              <a:t>you</a:t>
            </a:r>
            <a:r>
              <a:rPr lang="fr-FR" sz="2000" b="1" dirty="0">
                <a:latin typeface="Comic Sans MS" panose="030F0702030302020204" pitchFamily="66" charset="0"/>
              </a:rPr>
              <a:t> live and </a:t>
            </a:r>
            <a:r>
              <a:rPr lang="fr-FR" sz="2000" b="1" dirty="0" err="1">
                <a:latin typeface="Comic Sans MS" panose="030F0702030302020204" pitchFamily="66" charset="0"/>
              </a:rPr>
              <a:t>what</a:t>
            </a:r>
            <a:r>
              <a:rPr lang="fr-FR" sz="2000" b="1" dirty="0">
                <a:latin typeface="Comic Sans MS" panose="030F0702030302020204" pitchFamily="66" charset="0"/>
              </a:rPr>
              <a:t> is/</a:t>
            </a:r>
            <a:r>
              <a:rPr lang="fr-FR" sz="2000" b="1" dirty="0" err="1">
                <a:latin typeface="Comic Sans MS" panose="030F0702030302020204" pitchFamily="66" charset="0"/>
              </a:rPr>
              <a:t>isn’t</a:t>
            </a:r>
            <a:r>
              <a:rPr lang="fr-FR" sz="2000" b="1" dirty="0">
                <a:latin typeface="Comic Sans MS" panose="030F0702030302020204" pitchFamily="66" charset="0"/>
              </a:rPr>
              <a:t> in </a:t>
            </a:r>
            <a:r>
              <a:rPr lang="fr-FR" sz="2000" b="1" dirty="0" err="1">
                <a:latin typeface="Comic Sans MS" panose="030F0702030302020204" pitchFamily="66" charset="0"/>
              </a:rPr>
              <a:t>your</a:t>
            </a:r>
            <a:r>
              <a:rPr lang="fr-FR" sz="2000" b="1" dirty="0">
                <a:latin typeface="Comic Sans MS" panose="030F0702030302020204" pitchFamily="66" charset="0"/>
              </a:rPr>
              <a:t> </a:t>
            </a:r>
            <a:r>
              <a:rPr lang="fr-FR" sz="2000" b="1" dirty="0" err="1">
                <a:latin typeface="Comic Sans MS" panose="030F0702030302020204" pitchFamily="66" charset="0"/>
              </a:rPr>
              <a:t>town</a:t>
            </a:r>
            <a:r>
              <a:rPr lang="fr-FR" sz="2000" b="1" dirty="0">
                <a:latin typeface="Comic Sans MS" panose="030F0702030302020204" pitchFamily="66" charset="0"/>
              </a:rPr>
              <a:t> </a:t>
            </a:r>
            <a:r>
              <a:rPr lang="fr-FR" sz="2000" b="1" u="sng" dirty="0">
                <a:latin typeface="Comic Sans MS" panose="030F0702030302020204" pitchFamily="66" charset="0"/>
              </a:rPr>
              <a:t>in French</a:t>
            </a:r>
            <a:r>
              <a:rPr lang="fr-FR" sz="2000" b="1" dirty="0">
                <a:latin typeface="Comic Sans MS" panose="030F0702030302020204" pitchFamily="66" charset="0"/>
              </a:rPr>
              <a:t>?</a:t>
            </a:r>
          </a:p>
          <a:p>
            <a:pPr>
              <a:defRPr/>
            </a:pPr>
            <a:endParaRPr lang="fr-FR" dirty="0">
              <a:latin typeface="Comic Sans MS" panose="030F0702030302020204" pitchFamily="66" charset="0"/>
            </a:endParaRPr>
          </a:p>
          <a:p>
            <a:pPr>
              <a:defRPr/>
            </a:pPr>
            <a:r>
              <a:rPr lang="fr-FR" b="1" dirty="0" err="1">
                <a:latin typeface="Comic Sans MS" panose="030F0702030302020204" pitchFamily="66" charset="0"/>
              </a:rPr>
              <a:t>Make</a:t>
            </a:r>
            <a:r>
              <a:rPr lang="fr-FR" b="1" dirty="0">
                <a:latin typeface="Comic Sans MS" panose="030F0702030302020204" pitchFamily="66" charset="0"/>
              </a:rPr>
              <a:t> sure </a:t>
            </a:r>
            <a:r>
              <a:rPr lang="fr-FR" b="1" dirty="0" err="1">
                <a:latin typeface="Comic Sans MS" panose="030F0702030302020204" pitchFamily="66" charset="0"/>
              </a:rPr>
              <a:t>you</a:t>
            </a:r>
            <a:r>
              <a:rPr lang="fr-FR" dirty="0">
                <a:latin typeface="Comic Sans MS" panose="030F0702030302020204" pitchFamily="66" charset="0"/>
              </a:rPr>
              <a:t>: </a:t>
            </a:r>
          </a:p>
          <a:p>
            <a:pPr>
              <a:defRPr/>
            </a:pPr>
            <a:endParaRPr lang="fr-FR" dirty="0">
              <a:latin typeface="Comic Sans MS" panose="030F0702030302020204" pitchFamily="66" charset="0"/>
            </a:endParaRPr>
          </a:p>
          <a:p>
            <a:pPr marL="257175" indent="-257175">
              <a:buFontTx/>
              <a:buChar char="-"/>
              <a:defRPr/>
            </a:pPr>
            <a:r>
              <a:rPr lang="fr-FR" sz="2000" dirty="0" err="1">
                <a:latin typeface="Comic Sans MS" panose="030F0702030302020204" pitchFamily="66" charset="0"/>
              </a:rPr>
              <a:t>Introduce</a:t>
            </a:r>
            <a:r>
              <a:rPr lang="fr-FR" sz="2000" dirty="0">
                <a:latin typeface="Comic Sans MS" panose="030F0702030302020204" pitchFamily="66" charset="0"/>
              </a:rPr>
              <a:t> </a:t>
            </a:r>
            <a:r>
              <a:rPr lang="fr-FR" sz="2000" dirty="0" err="1">
                <a:latin typeface="Comic Sans MS" panose="030F0702030302020204" pitchFamily="66" charset="0"/>
              </a:rPr>
              <a:t>yourself</a:t>
            </a:r>
            <a:r>
              <a:rPr lang="fr-FR" sz="2000" dirty="0">
                <a:latin typeface="Comic Sans MS" panose="030F0702030302020204" pitchFamily="66" charset="0"/>
              </a:rPr>
              <a:t> </a:t>
            </a:r>
          </a:p>
          <a:p>
            <a:pPr marL="257175" indent="-257175">
              <a:buFontTx/>
              <a:buChar char="-"/>
              <a:defRPr/>
            </a:pPr>
            <a:r>
              <a:rPr lang="fr-FR" sz="2000" dirty="0">
                <a:latin typeface="Comic Sans MS" panose="030F0702030302020204" pitchFamily="66" charset="0"/>
              </a:rPr>
              <a:t>Talk about </a:t>
            </a:r>
            <a:r>
              <a:rPr lang="fr-FR" sz="2000" dirty="0" err="1">
                <a:latin typeface="Comic Sans MS" panose="030F0702030302020204" pitchFamily="66" charset="0"/>
              </a:rPr>
              <a:t>where</a:t>
            </a:r>
            <a:r>
              <a:rPr lang="fr-FR" sz="2000" dirty="0">
                <a:latin typeface="Comic Sans MS" panose="030F0702030302020204" pitchFamily="66" charset="0"/>
              </a:rPr>
              <a:t> </a:t>
            </a:r>
            <a:r>
              <a:rPr lang="fr-FR" sz="2000" dirty="0" err="1">
                <a:latin typeface="Comic Sans MS" panose="030F0702030302020204" pitchFamily="66" charset="0"/>
              </a:rPr>
              <a:t>you</a:t>
            </a:r>
            <a:r>
              <a:rPr lang="fr-FR" sz="2000" dirty="0">
                <a:latin typeface="Comic Sans MS" panose="030F0702030302020204" pitchFamily="66" charset="0"/>
              </a:rPr>
              <a:t> live</a:t>
            </a:r>
          </a:p>
          <a:p>
            <a:pPr marL="257175" indent="-257175">
              <a:buFontTx/>
              <a:buChar char="-"/>
              <a:defRPr/>
            </a:pPr>
            <a:r>
              <a:rPr lang="fr-FR" sz="2000" dirty="0" err="1">
                <a:latin typeface="Comic Sans MS" panose="030F0702030302020204" pitchFamily="66" charset="0"/>
              </a:rPr>
              <a:t>Include</a:t>
            </a:r>
            <a:r>
              <a:rPr lang="fr-FR" sz="2000" dirty="0">
                <a:latin typeface="Comic Sans MS" panose="030F0702030302020204" pitchFamily="66" charset="0"/>
              </a:rPr>
              <a:t> a range of adjectives (</a:t>
            </a:r>
            <a:r>
              <a:rPr lang="fr-FR" sz="2000" dirty="0" err="1">
                <a:latin typeface="Comic Sans MS" panose="030F0702030302020204" pitchFamily="66" charset="0"/>
              </a:rPr>
              <a:t>with</a:t>
            </a:r>
            <a:r>
              <a:rPr lang="fr-FR" sz="2000" dirty="0">
                <a:latin typeface="Comic Sans MS" panose="030F0702030302020204" pitchFamily="66" charset="0"/>
              </a:rPr>
              <a:t> the correct </a:t>
            </a:r>
            <a:r>
              <a:rPr lang="fr-FR" sz="2000" dirty="0" err="1">
                <a:latin typeface="Comic Sans MS" panose="030F0702030302020204" pitchFamily="66" charset="0"/>
              </a:rPr>
              <a:t>endings</a:t>
            </a:r>
            <a:r>
              <a:rPr lang="fr-FR" sz="2000" dirty="0">
                <a:latin typeface="Comic Sans MS" panose="030F0702030302020204" pitchFamily="66" charset="0"/>
              </a:rPr>
              <a:t>)</a:t>
            </a:r>
          </a:p>
          <a:p>
            <a:pPr marL="257175" indent="-257175">
              <a:buFontTx/>
              <a:buChar char="-"/>
              <a:defRPr/>
            </a:pPr>
            <a:r>
              <a:rPr lang="fr-FR" sz="2000" dirty="0">
                <a:latin typeface="Comic Sans MS" panose="030F0702030302020204" pitchFamily="66" charset="0"/>
              </a:rPr>
              <a:t>Talk about a </a:t>
            </a:r>
            <a:r>
              <a:rPr lang="fr-FR" sz="2000" dirty="0" err="1">
                <a:latin typeface="Comic Sans MS" panose="030F0702030302020204" pitchFamily="66" charset="0"/>
              </a:rPr>
              <a:t>variety</a:t>
            </a:r>
            <a:r>
              <a:rPr lang="fr-FR" sz="2000" dirty="0">
                <a:latin typeface="Comic Sans MS" panose="030F0702030302020204" pitchFamily="66" charset="0"/>
              </a:rPr>
              <a:t> of places in </a:t>
            </a:r>
            <a:r>
              <a:rPr lang="fr-FR" sz="2000" dirty="0" err="1">
                <a:latin typeface="Comic Sans MS" panose="030F0702030302020204" pitchFamily="66" charset="0"/>
              </a:rPr>
              <a:t>your</a:t>
            </a:r>
            <a:r>
              <a:rPr lang="fr-FR" sz="2000" dirty="0">
                <a:latin typeface="Comic Sans MS" panose="030F0702030302020204" pitchFamily="66" charset="0"/>
              </a:rPr>
              <a:t> </a:t>
            </a:r>
            <a:r>
              <a:rPr lang="fr-FR" sz="2000" dirty="0" err="1">
                <a:latin typeface="Comic Sans MS" panose="030F0702030302020204" pitchFamily="66" charset="0"/>
              </a:rPr>
              <a:t>town</a:t>
            </a:r>
            <a:r>
              <a:rPr lang="fr-FR" sz="2000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659E9D-29D0-4871-AE95-D3587691526F}"/>
              </a:ext>
            </a:extLst>
          </p:cNvPr>
          <p:cNvSpPr txBox="1"/>
          <p:nvPr/>
        </p:nvSpPr>
        <p:spPr>
          <a:xfrm>
            <a:off x="539552" y="6003954"/>
            <a:ext cx="6227465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600" dirty="0">
                <a:latin typeface="Comic Sans MS" panose="030F0702030302020204" pitchFamily="66" charset="0"/>
              </a:rPr>
              <a:t>Is </a:t>
            </a:r>
            <a:r>
              <a:rPr lang="fr-FR" sz="1600" dirty="0" err="1">
                <a:latin typeface="Comic Sans MS" panose="030F0702030302020204" pitchFamily="66" charset="0"/>
              </a:rPr>
              <a:t>there</a:t>
            </a:r>
            <a:r>
              <a:rPr lang="fr-FR" sz="1600" dirty="0">
                <a:latin typeface="Comic Sans MS" panose="030F0702030302020204" pitchFamily="66" charset="0"/>
              </a:rPr>
              <a:t> </a:t>
            </a:r>
            <a:r>
              <a:rPr lang="fr-FR" sz="1600" dirty="0" err="1">
                <a:latin typeface="Comic Sans MS" panose="030F0702030302020204" pitchFamily="66" charset="0"/>
              </a:rPr>
              <a:t>any</a:t>
            </a:r>
            <a:r>
              <a:rPr lang="fr-FR" sz="1600" dirty="0">
                <a:latin typeface="Comic Sans MS" panose="030F0702030302020204" pitchFamily="66" charset="0"/>
              </a:rPr>
              <a:t> </a:t>
            </a:r>
            <a:r>
              <a:rPr lang="fr-FR" sz="1600" dirty="0" err="1">
                <a:latin typeface="Comic Sans MS" panose="030F0702030302020204" pitchFamily="66" charset="0"/>
              </a:rPr>
              <a:t>other</a:t>
            </a:r>
            <a:r>
              <a:rPr lang="fr-FR" sz="1600" dirty="0">
                <a:latin typeface="Comic Sans MS" panose="030F0702030302020204" pitchFamily="66" charset="0"/>
              </a:rPr>
              <a:t> information in French </a:t>
            </a:r>
            <a:r>
              <a:rPr lang="fr-FR" sz="1600" dirty="0" err="1">
                <a:latin typeface="Comic Sans MS" panose="030F0702030302020204" pitchFamily="66" charset="0"/>
              </a:rPr>
              <a:t>that</a:t>
            </a:r>
            <a:r>
              <a:rPr lang="fr-FR" sz="1600" dirty="0">
                <a:latin typeface="Comic Sans MS" panose="030F0702030302020204" pitchFamily="66" charset="0"/>
              </a:rPr>
              <a:t> </a:t>
            </a:r>
            <a:r>
              <a:rPr lang="fr-FR" sz="1600" dirty="0" err="1">
                <a:latin typeface="Comic Sans MS" panose="030F0702030302020204" pitchFamily="66" charset="0"/>
              </a:rPr>
              <a:t>you</a:t>
            </a:r>
            <a:r>
              <a:rPr lang="fr-FR" sz="1600" dirty="0">
                <a:latin typeface="Comic Sans MS" panose="030F0702030302020204" pitchFamily="66" charset="0"/>
              </a:rPr>
              <a:t> </a:t>
            </a:r>
            <a:r>
              <a:rPr lang="fr-FR" sz="1600" dirty="0" err="1">
                <a:latin typeface="Comic Sans MS" panose="030F0702030302020204" pitchFamily="66" charset="0"/>
              </a:rPr>
              <a:t>could</a:t>
            </a:r>
            <a:r>
              <a:rPr lang="fr-FR" sz="1600" dirty="0">
                <a:latin typeface="Comic Sans MS" panose="030F0702030302020204" pitchFamily="66" charset="0"/>
              </a:rPr>
              <a:t> </a:t>
            </a:r>
            <a:r>
              <a:rPr lang="fr-FR" sz="1600" dirty="0" err="1">
                <a:latin typeface="Comic Sans MS" panose="030F0702030302020204" pitchFamily="66" charset="0"/>
              </a:rPr>
              <a:t>include</a:t>
            </a:r>
            <a:r>
              <a:rPr lang="fr-FR" sz="1600" dirty="0">
                <a:latin typeface="Comic Sans MS" panose="030F0702030302020204" pitchFamily="66" charset="0"/>
              </a:rPr>
              <a:t> </a:t>
            </a:r>
            <a:r>
              <a:rPr lang="fr-FR" sz="1600" dirty="0" err="1">
                <a:latin typeface="Comic Sans MS" panose="030F0702030302020204" pitchFamily="66" charset="0"/>
              </a:rPr>
              <a:t>from</a:t>
            </a:r>
            <a:r>
              <a:rPr lang="fr-FR" sz="1600" dirty="0">
                <a:latin typeface="Comic Sans MS" panose="030F0702030302020204" pitchFamily="66" charset="0"/>
              </a:rPr>
              <a:t> memory?</a:t>
            </a: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B3E1C389-D5B6-450D-BAE0-07598D13D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en-US">
                <a:latin typeface="Comic Sans MS" panose="030F0702030302020204" pitchFamily="66" charset="0"/>
              </a:rPr>
              <a:t>Model a version here: 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7C82E661-7EBE-4DCF-A921-92DEAB0D8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altLang="en-US"/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6279</TotalTime>
  <Words>705</Words>
  <Application>Microsoft Office PowerPoint</Application>
  <PresentationFormat>On-screen Show (4:3)</PresentationFormat>
  <Paragraphs>90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Comic Sans MS</vt:lpstr>
      <vt:lpstr>Office Theme</vt:lpstr>
      <vt:lpstr>Year 4 French</vt:lpstr>
      <vt:lpstr>PowerPoint Presentation</vt:lpstr>
      <vt:lpstr>PowerPoint Presentation</vt:lpstr>
      <vt:lpstr>   L’objectif:  To be able to describe what is in your town.</vt:lpstr>
      <vt:lpstr>Écrivez une liste de vocabulaire:</vt:lpstr>
      <vt:lpstr>PowerPoint Presentation</vt:lpstr>
      <vt:lpstr>PowerPoint Presentation</vt:lpstr>
      <vt:lpstr>PowerPoint Presentation</vt:lpstr>
      <vt:lpstr>Model a version here: </vt:lpstr>
      <vt:lpstr>   L’objectif:  To be able to describe what is in your town.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Karl</dc:creator>
  <cp:lastModifiedBy>Miss E Wisniewski</cp:lastModifiedBy>
  <cp:revision>565</cp:revision>
  <cp:lastPrinted>2014-07-03T11:54:28Z</cp:lastPrinted>
  <dcterms:created xsi:type="dcterms:W3CDTF">2007-07-09T08:58:15Z</dcterms:created>
  <dcterms:modified xsi:type="dcterms:W3CDTF">2021-06-15T15:00:58Z</dcterms:modified>
</cp:coreProperties>
</file>